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58" r:id="rId3"/>
    <p:sldMasterId id="2147483660" r:id="rId4"/>
    <p:sldMasterId id="2147483718" r:id="rId5"/>
    <p:sldMasterId id="2147483730" r:id="rId6"/>
  </p:sldMasterIdLst>
  <p:notesMasterIdLst>
    <p:notesMasterId r:id="rId30"/>
  </p:notesMasterIdLst>
  <p:sldIdLst>
    <p:sldId id="256" r:id="rId7"/>
    <p:sldId id="266" r:id="rId8"/>
    <p:sldId id="276" r:id="rId9"/>
    <p:sldId id="279" r:id="rId10"/>
    <p:sldId id="280" r:id="rId11"/>
    <p:sldId id="310" r:id="rId12"/>
    <p:sldId id="343" r:id="rId13"/>
    <p:sldId id="282" r:id="rId14"/>
    <p:sldId id="277" r:id="rId15"/>
    <p:sldId id="342" r:id="rId16"/>
    <p:sldId id="288" r:id="rId17"/>
    <p:sldId id="289" r:id="rId18"/>
    <p:sldId id="290" r:id="rId19"/>
    <p:sldId id="337" r:id="rId20"/>
    <p:sldId id="292" r:id="rId21"/>
    <p:sldId id="293" r:id="rId22"/>
    <p:sldId id="294" r:id="rId23"/>
    <p:sldId id="295" r:id="rId24"/>
    <p:sldId id="296" r:id="rId25"/>
    <p:sldId id="297" r:id="rId26"/>
    <p:sldId id="306" r:id="rId27"/>
    <p:sldId id="308" r:id="rId28"/>
    <p:sldId id="285"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Wick" initials="BW" lastIdx="1" clrIdx="0">
    <p:extLst>
      <p:ext uri="{19B8F6BF-5375-455C-9EA6-DF929625EA0E}">
        <p15:presenceInfo xmlns:p15="http://schemas.microsoft.com/office/powerpoint/2012/main" userId="Brandon W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64"/>
    <a:srgbClr val="A1D884"/>
    <a:srgbClr val="00B0B9"/>
    <a:srgbClr val="373A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7" autoAdjust="0"/>
    <p:restoredTop sz="94558" autoAdjust="0"/>
  </p:normalViewPr>
  <p:slideViewPr>
    <p:cSldViewPr snapToGrid="0" snapToObjects="1">
      <p:cViewPr varScale="1">
        <p:scale>
          <a:sx n="161" d="100"/>
          <a:sy n="161" d="100"/>
        </p:scale>
        <p:origin x="1272"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B4C230-80DC-43DE-80D7-2FDF32666AFB}" type="doc">
      <dgm:prSet loTypeId="urn:microsoft.com/office/officeart/2005/8/layout/hList7" loCatId="process" qsTypeId="urn:microsoft.com/office/officeart/2005/8/quickstyle/simple1" qsCatId="simple" csTypeId="urn:microsoft.com/office/officeart/2005/8/colors/colorful3" csCatId="colorful" phldr="1"/>
      <dgm:spPr/>
    </dgm:pt>
    <dgm:pt modelId="{FCCF41D0-7F60-4E45-85F2-55F6D5387DD6}">
      <dgm:prSet phldrT="[Text]"/>
      <dgm:spPr/>
      <dgm:t>
        <a:bodyPr/>
        <a:lstStyle/>
        <a:p>
          <a:r>
            <a:rPr lang="en-US" dirty="0">
              <a:latin typeface="Arial" panose="020B0604020202020204" pitchFamily="34" charset="0"/>
              <a:cs typeface="Arial" panose="020B0604020202020204" pitchFamily="34" charset="0"/>
            </a:rPr>
            <a:t>Requirement</a:t>
          </a:r>
          <a:endParaRPr lang="de-DE" dirty="0">
            <a:latin typeface="Arial" panose="020B0604020202020204" pitchFamily="34" charset="0"/>
            <a:cs typeface="Arial" panose="020B0604020202020204" pitchFamily="34" charset="0"/>
          </a:endParaRPr>
        </a:p>
      </dgm:t>
    </dgm:pt>
    <dgm:pt modelId="{CA749D1A-FCEA-4753-8FB5-BAA883256545}" type="parTrans" cxnId="{B9AA19C9-2DB0-4BED-B1B2-FC25B57C430F}">
      <dgm:prSet/>
      <dgm:spPr/>
      <dgm:t>
        <a:bodyPr/>
        <a:lstStyle/>
        <a:p>
          <a:endParaRPr lang="de-DE">
            <a:latin typeface="Arial" panose="020B0604020202020204" pitchFamily="34" charset="0"/>
            <a:cs typeface="Arial" panose="020B0604020202020204" pitchFamily="34" charset="0"/>
          </a:endParaRPr>
        </a:p>
      </dgm:t>
    </dgm:pt>
    <dgm:pt modelId="{E9436B4C-26CA-4899-9277-EDB9BE3E4504}" type="sibTrans" cxnId="{B9AA19C9-2DB0-4BED-B1B2-FC25B57C430F}">
      <dgm:prSet/>
      <dgm:spPr/>
      <dgm:t>
        <a:bodyPr/>
        <a:lstStyle/>
        <a:p>
          <a:endParaRPr lang="de-DE">
            <a:latin typeface="Arial" panose="020B0604020202020204" pitchFamily="34" charset="0"/>
            <a:cs typeface="Arial" panose="020B0604020202020204" pitchFamily="34" charset="0"/>
          </a:endParaRPr>
        </a:p>
      </dgm:t>
    </dgm:pt>
    <dgm:pt modelId="{98FE5B67-2FC8-4B6F-8304-AB640ED8F9D3}">
      <dgm:prSet phldrT="[Text]"/>
      <dgm:spPr/>
      <dgm:t>
        <a:bodyPr/>
        <a:lstStyle/>
        <a:p>
          <a:r>
            <a:rPr lang="en-US" dirty="0">
              <a:latin typeface="Arial" panose="020B0604020202020204" pitchFamily="34" charset="0"/>
              <a:cs typeface="Arial" panose="020B0604020202020204" pitchFamily="34" charset="0"/>
            </a:rPr>
            <a:t>Architecture &amp; Gaps</a:t>
          </a:r>
          <a:endParaRPr lang="de-DE" dirty="0">
            <a:latin typeface="Arial" panose="020B0604020202020204" pitchFamily="34" charset="0"/>
            <a:cs typeface="Arial" panose="020B0604020202020204" pitchFamily="34" charset="0"/>
          </a:endParaRPr>
        </a:p>
      </dgm:t>
    </dgm:pt>
    <dgm:pt modelId="{85499453-8ED8-4969-9F1F-7EFA0F1197DE}" type="parTrans" cxnId="{E8ED80AE-3D3C-437B-B93D-A8AA3E91B5B2}">
      <dgm:prSet/>
      <dgm:spPr/>
      <dgm:t>
        <a:bodyPr/>
        <a:lstStyle/>
        <a:p>
          <a:endParaRPr lang="de-DE">
            <a:latin typeface="Arial" panose="020B0604020202020204" pitchFamily="34" charset="0"/>
            <a:cs typeface="Arial" panose="020B0604020202020204" pitchFamily="34" charset="0"/>
          </a:endParaRPr>
        </a:p>
      </dgm:t>
    </dgm:pt>
    <dgm:pt modelId="{AC96F53E-906C-4E41-9CA1-A2C7A945A823}" type="sibTrans" cxnId="{E8ED80AE-3D3C-437B-B93D-A8AA3E91B5B2}">
      <dgm:prSet/>
      <dgm:spPr/>
      <dgm:t>
        <a:bodyPr/>
        <a:lstStyle/>
        <a:p>
          <a:endParaRPr lang="de-DE">
            <a:latin typeface="Arial" panose="020B0604020202020204" pitchFamily="34" charset="0"/>
            <a:cs typeface="Arial" panose="020B0604020202020204" pitchFamily="34" charset="0"/>
          </a:endParaRPr>
        </a:p>
      </dgm:t>
    </dgm:pt>
    <dgm:pt modelId="{E5842D46-641E-4CD0-A764-393B6FEA8271}">
      <dgm:prSet phldrT="[Text]"/>
      <dgm:spPr/>
      <dgm:t>
        <a:bodyPr/>
        <a:lstStyle/>
        <a:p>
          <a:r>
            <a:rPr lang="en-US" dirty="0">
              <a:latin typeface="Arial" panose="020B0604020202020204" pitchFamily="34" charset="0"/>
              <a:cs typeface="Arial" panose="020B0604020202020204" pitchFamily="34" charset="0"/>
            </a:rPr>
            <a:t>Solution &amp; review internally</a:t>
          </a:r>
          <a:endParaRPr lang="de-DE" dirty="0">
            <a:latin typeface="Arial" panose="020B0604020202020204" pitchFamily="34" charset="0"/>
            <a:cs typeface="Arial" panose="020B0604020202020204" pitchFamily="34" charset="0"/>
          </a:endParaRPr>
        </a:p>
      </dgm:t>
    </dgm:pt>
    <dgm:pt modelId="{719B0049-53C3-4A8A-9799-608B95270CE4}" type="parTrans" cxnId="{7C70F77F-8BF5-41C4-B362-41FD2F3F2874}">
      <dgm:prSet/>
      <dgm:spPr/>
      <dgm:t>
        <a:bodyPr/>
        <a:lstStyle/>
        <a:p>
          <a:endParaRPr lang="de-DE">
            <a:latin typeface="Arial" panose="020B0604020202020204" pitchFamily="34" charset="0"/>
            <a:cs typeface="Arial" panose="020B0604020202020204" pitchFamily="34" charset="0"/>
          </a:endParaRPr>
        </a:p>
      </dgm:t>
    </dgm:pt>
    <dgm:pt modelId="{03E1CE81-82F2-44C5-83F9-2E12ACFDE040}" type="sibTrans" cxnId="{7C70F77F-8BF5-41C4-B362-41FD2F3F2874}">
      <dgm:prSet/>
      <dgm:spPr/>
      <dgm:t>
        <a:bodyPr/>
        <a:lstStyle/>
        <a:p>
          <a:endParaRPr lang="de-DE">
            <a:latin typeface="Arial" panose="020B0604020202020204" pitchFamily="34" charset="0"/>
            <a:cs typeface="Arial" panose="020B0604020202020204" pitchFamily="34" charset="0"/>
          </a:endParaRPr>
        </a:p>
      </dgm:t>
    </dgm:pt>
    <dgm:pt modelId="{39679331-5A80-450E-B2A2-B0904057C2FB}">
      <dgm:prSet phldrT="[Text]"/>
      <dgm:spPr/>
      <dgm:t>
        <a:bodyPr/>
        <a:lstStyle/>
        <a:p>
          <a:r>
            <a:rPr lang="en-US" dirty="0">
              <a:latin typeface="Arial" panose="020B0604020202020204" pitchFamily="34" charset="0"/>
              <a:cs typeface="Arial" panose="020B0604020202020204" pitchFamily="34" charset="0"/>
            </a:rPr>
            <a:t>Reach &amp; develop upstream</a:t>
          </a:r>
          <a:endParaRPr lang="de-DE" dirty="0">
            <a:latin typeface="Arial" panose="020B0604020202020204" pitchFamily="34" charset="0"/>
            <a:cs typeface="Arial" panose="020B0604020202020204" pitchFamily="34" charset="0"/>
          </a:endParaRPr>
        </a:p>
      </dgm:t>
    </dgm:pt>
    <dgm:pt modelId="{9D458A1E-1735-47E5-8A84-0B55BFA2DF00}" type="parTrans" cxnId="{69FC259A-BD29-48EE-820E-21B89D3AF114}">
      <dgm:prSet/>
      <dgm:spPr/>
      <dgm:t>
        <a:bodyPr/>
        <a:lstStyle/>
        <a:p>
          <a:endParaRPr lang="de-DE">
            <a:latin typeface="Arial" panose="020B0604020202020204" pitchFamily="34" charset="0"/>
            <a:cs typeface="Arial" panose="020B0604020202020204" pitchFamily="34" charset="0"/>
          </a:endParaRPr>
        </a:p>
      </dgm:t>
    </dgm:pt>
    <dgm:pt modelId="{3BD387AA-BF73-457F-9AF8-771B2F01053C}" type="sibTrans" cxnId="{69FC259A-BD29-48EE-820E-21B89D3AF114}">
      <dgm:prSet/>
      <dgm:spPr/>
      <dgm:t>
        <a:bodyPr/>
        <a:lstStyle/>
        <a:p>
          <a:endParaRPr lang="de-DE">
            <a:latin typeface="Arial" panose="020B0604020202020204" pitchFamily="34" charset="0"/>
            <a:cs typeface="Arial" panose="020B0604020202020204" pitchFamily="34" charset="0"/>
          </a:endParaRPr>
        </a:p>
      </dgm:t>
    </dgm:pt>
    <dgm:pt modelId="{52542C6C-FFA3-4506-9FAD-8F75354FADC1}">
      <dgm:prSet phldrT="[Text]"/>
      <dgm:spPr/>
      <dgm:t>
        <a:bodyPr/>
        <a:lstStyle/>
        <a:p>
          <a:r>
            <a:rPr lang="en-US" dirty="0">
              <a:latin typeface="Arial" panose="020B0604020202020204" pitchFamily="34" charset="0"/>
              <a:cs typeface="Arial" panose="020B0604020202020204" pitchFamily="34" charset="0"/>
            </a:rPr>
            <a:t>Integrate, test and document</a:t>
          </a:r>
          <a:endParaRPr lang="de-DE" dirty="0">
            <a:latin typeface="Arial" panose="020B0604020202020204" pitchFamily="34" charset="0"/>
            <a:cs typeface="Arial" panose="020B0604020202020204" pitchFamily="34" charset="0"/>
          </a:endParaRPr>
        </a:p>
      </dgm:t>
    </dgm:pt>
    <dgm:pt modelId="{7549EC8B-87D2-49C0-AE81-2D6242DB0204}" type="parTrans" cxnId="{B083AD56-0D46-4224-A3C0-373C25190BBF}">
      <dgm:prSet/>
      <dgm:spPr/>
      <dgm:t>
        <a:bodyPr/>
        <a:lstStyle/>
        <a:p>
          <a:endParaRPr lang="de-DE">
            <a:latin typeface="Arial" panose="020B0604020202020204" pitchFamily="34" charset="0"/>
            <a:cs typeface="Arial" panose="020B0604020202020204" pitchFamily="34" charset="0"/>
          </a:endParaRPr>
        </a:p>
      </dgm:t>
    </dgm:pt>
    <dgm:pt modelId="{0EE1217C-C559-445E-BA12-92A6004CCD56}" type="sibTrans" cxnId="{B083AD56-0D46-4224-A3C0-373C25190BBF}">
      <dgm:prSet/>
      <dgm:spPr/>
      <dgm:t>
        <a:bodyPr/>
        <a:lstStyle/>
        <a:p>
          <a:endParaRPr lang="de-DE">
            <a:latin typeface="Arial" panose="020B0604020202020204" pitchFamily="34" charset="0"/>
            <a:cs typeface="Arial" panose="020B0604020202020204" pitchFamily="34" charset="0"/>
          </a:endParaRPr>
        </a:p>
      </dgm:t>
    </dgm:pt>
    <dgm:pt modelId="{2D9F5566-2606-447B-927F-37CB4A147E56}">
      <dgm:prSet phldrT="[Text]"/>
      <dgm:spPr/>
      <dgm:t>
        <a:bodyPr/>
        <a:lstStyle/>
        <a:p>
          <a:r>
            <a:rPr lang="en-US" dirty="0">
              <a:latin typeface="Arial" panose="020B0604020202020204" pitchFamily="34" charset="0"/>
              <a:cs typeface="Arial" panose="020B0604020202020204" pitchFamily="34" charset="0"/>
            </a:rPr>
            <a:t>Present demos, collect feedback</a:t>
          </a:r>
          <a:endParaRPr lang="de-DE" dirty="0">
            <a:latin typeface="Arial" panose="020B0604020202020204" pitchFamily="34" charset="0"/>
            <a:cs typeface="Arial" panose="020B0604020202020204" pitchFamily="34" charset="0"/>
          </a:endParaRPr>
        </a:p>
      </dgm:t>
    </dgm:pt>
    <dgm:pt modelId="{5ACAD464-008A-4B71-A597-13679060C754}" type="parTrans" cxnId="{FE202B44-9584-4CC4-B0F8-8A9F6768A5C7}">
      <dgm:prSet/>
      <dgm:spPr/>
      <dgm:t>
        <a:bodyPr/>
        <a:lstStyle/>
        <a:p>
          <a:endParaRPr lang="de-DE">
            <a:latin typeface="Arial" panose="020B0604020202020204" pitchFamily="34" charset="0"/>
            <a:cs typeface="Arial" panose="020B0604020202020204" pitchFamily="34" charset="0"/>
          </a:endParaRPr>
        </a:p>
      </dgm:t>
    </dgm:pt>
    <dgm:pt modelId="{6B5FE187-EE4D-4728-AC63-000BD0071C00}" type="sibTrans" cxnId="{FE202B44-9584-4CC4-B0F8-8A9F6768A5C7}">
      <dgm:prSet/>
      <dgm:spPr/>
      <dgm:t>
        <a:bodyPr/>
        <a:lstStyle/>
        <a:p>
          <a:endParaRPr lang="de-DE">
            <a:latin typeface="Arial" panose="020B0604020202020204" pitchFamily="34" charset="0"/>
            <a:cs typeface="Arial" panose="020B0604020202020204" pitchFamily="34" charset="0"/>
          </a:endParaRPr>
        </a:p>
      </dgm:t>
    </dgm:pt>
    <dgm:pt modelId="{E015FF6F-9168-447B-9965-17D034740908}" type="pres">
      <dgm:prSet presAssocID="{CEB4C230-80DC-43DE-80D7-2FDF32666AFB}" presName="Name0" presStyleCnt="0">
        <dgm:presLayoutVars>
          <dgm:dir/>
          <dgm:resizeHandles val="exact"/>
        </dgm:presLayoutVars>
      </dgm:prSet>
      <dgm:spPr/>
    </dgm:pt>
    <dgm:pt modelId="{37BCFF00-2E86-4DC8-AF5F-C325E89924C5}" type="pres">
      <dgm:prSet presAssocID="{CEB4C230-80DC-43DE-80D7-2FDF32666AFB}" presName="fgShape" presStyleLbl="fgShp" presStyleIdx="0" presStyleCnt="1"/>
      <dgm:spPr>
        <a:noFill/>
        <a:ln>
          <a:noFill/>
        </a:ln>
      </dgm:spPr>
    </dgm:pt>
    <dgm:pt modelId="{36BE00CF-1E92-4E5A-8979-A95E9239612A}" type="pres">
      <dgm:prSet presAssocID="{CEB4C230-80DC-43DE-80D7-2FDF32666AFB}" presName="linComp" presStyleCnt="0"/>
      <dgm:spPr/>
    </dgm:pt>
    <dgm:pt modelId="{8ADEBF30-DE4D-4EE5-9CCE-D579A655BBAC}" type="pres">
      <dgm:prSet presAssocID="{FCCF41D0-7F60-4E45-85F2-55F6D5387DD6}" presName="compNode" presStyleCnt="0"/>
      <dgm:spPr/>
    </dgm:pt>
    <dgm:pt modelId="{0F475297-2891-42EB-8C38-6C717EB2A01E}" type="pres">
      <dgm:prSet presAssocID="{FCCF41D0-7F60-4E45-85F2-55F6D5387DD6}" presName="bkgdShape" presStyleLbl="node1" presStyleIdx="0" presStyleCnt="6" custLinFactNeighborX="-36436"/>
      <dgm:spPr/>
    </dgm:pt>
    <dgm:pt modelId="{3EF3A2EE-37C3-4A3A-8473-628F53A1672C}" type="pres">
      <dgm:prSet presAssocID="{FCCF41D0-7F60-4E45-85F2-55F6D5387DD6}" presName="nodeTx" presStyleLbl="node1" presStyleIdx="0" presStyleCnt="6">
        <dgm:presLayoutVars>
          <dgm:bulletEnabled val="1"/>
        </dgm:presLayoutVars>
      </dgm:prSet>
      <dgm:spPr/>
    </dgm:pt>
    <dgm:pt modelId="{329DDF7C-5181-498C-B7DB-CC59E986392E}" type="pres">
      <dgm:prSet presAssocID="{FCCF41D0-7F60-4E45-85F2-55F6D5387DD6}" presName="invisiNode" presStyleLbl="node1" presStyleIdx="0" presStyleCnt="6"/>
      <dgm:spPr/>
    </dgm:pt>
    <dgm:pt modelId="{66AD3A45-8CD9-4089-8FFC-71976007672A}" type="pres">
      <dgm:prSet presAssocID="{FCCF41D0-7F60-4E45-85F2-55F6D5387DD6}" presName="imagNode" presStyleLbl="fgImgPlace1" presStyleIdx="0" presStyleCnt="6"/>
      <dgm:spPr>
        <a:blipFill dpi="0" rotWithShape="1">
          <a:blip xmlns:r="http://schemas.openxmlformats.org/officeDocument/2006/relationships" r:embed="rId1"/>
          <a:srcRect/>
          <a:stretch>
            <a:fillRect l="-112138" r="-105484"/>
          </a:stretch>
        </a:blipFill>
      </dgm:spPr>
    </dgm:pt>
    <dgm:pt modelId="{A1784715-191F-4B6C-A4E9-DB2DF82EEBA2}" type="pres">
      <dgm:prSet presAssocID="{E9436B4C-26CA-4899-9277-EDB9BE3E4504}" presName="sibTrans" presStyleLbl="sibTrans2D1" presStyleIdx="0" presStyleCnt="0"/>
      <dgm:spPr/>
    </dgm:pt>
    <dgm:pt modelId="{EE1826AC-BE1C-4435-AB7A-8844D0E05F64}" type="pres">
      <dgm:prSet presAssocID="{98FE5B67-2FC8-4B6F-8304-AB640ED8F9D3}" presName="compNode" presStyleCnt="0"/>
      <dgm:spPr/>
    </dgm:pt>
    <dgm:pt modelId="{06F0EC8C-B652-44EF-80B8-2200420F6751}" type="pres">
      <dgm:prSet presAssocID="{98FE5B67-2FC8-4B6F-8304-AB640ED8F9D3}" presName="bkgdShape" presStyleLbl="node1" presStyleIdx="1" presStyleCnt="6"/>
      <dgm:spPr/>
    </dgm:pt>
    <dgm:pt modelId="{D828DFF5-E7D0-4670-A305-6D4E7558FE7A}" type="pres">
      <dgm:prSet presAssocID="{98FE5B67-2FC8-4B6F-8304-AB640ED8F9D3}" presName="nodeTx" presStyleLbl="node1" presStyleIdx="1" presStyleCnt="6">
        <dgm:presLayoutVars>
          <dgm:bulletEnabled val="1"/>
        </dgm:presLayoutVars>
      </dgm:prSet>
      <dgm:spPr/>
    </dgm:pt>
    <dgm:pt modelId="{1B978732-5507-41BA-B7D2-5D95D6B06A01}" type="pres">
      <dgm:prSet presAssocID="{98FE5B67-2FC8-4B6F-8304-AB640ED8F9D3}" presName="invisiNode" presStyleLbl="node1" presStyleIdx="1" presStyleCnt="6"/>
      <dgm:spPr/>
    </dgm:pt>
    <dgm:pt modelId="{3B609B0F-3D2C-4FEC-B2E8-5BE663D8000C}" type="pres">
      <dgm:prSet presAssocID="{98FE5B67-2FC8-4B6F-8304-AB640ED8F9D3}" presName="imagNode" presStyleLbl="fgImgPlace1" presStyleIdx="1" presStyleCnt="6"/>
      <dgm:spPr>
        <a:blipFill rotWithShape="1">
          <a:blip xmlns:r="http://schemas.openxmlformats.org/officeDocument/2006/relationships" r:embed="rId2"/>
          <a:stretch>
            <a:fillRect/>
          </a:stretch>
        </a:blipFill>
      </dgm:spPr>
    </dgm:pt>
    <dgm:pt modelId="{A4DBE34A-2BE9-403C-BC0E-F4D29D079175}" type="pres">
      <dgm:prSet presAssocID="{AC96F53E-906C-4E41-9CA1-A2C7A945A823}" presName="sibTrans" presStyleLbl="sibTrans2D1" presStyleIdx="0" presStyleCnt="0"/>
      <dgm:spPr/>
    </dgm:pt>
    <dgm:pt modelId="{90C11E82-2DA3-4CD5-9208-E413936D308D}" type="pres">
      <dgm:prSet presAssocID="{E5842D46-641E-4CD0-A764-393B6FEA8271}" presName="compNode" presStyleCnt="0"/>
      <dgm:spPr/>
    </dgm:pt>
    <dgm:pt modelId="{2B958E27-CC36-4315-8298-0A0A880128AC}" type="pres">
      <dgm:prSet presAssocID="{E5842D46-641E-4CD0-A764-393B6FEA8271}" presName="bkgdShape" presStyleLbl="node1" presStyleIdx="2" presStyleCnt="6"/>
      <dgm:spPr/>
    </dgm:pt>
    <dgm:pt modelId="{479E5107-3994-49C7-9A4A-E2997D84F3B2}" type="pres">
      <dgm:prSet presAssocID="{E5842D46-641E-4CD0-A764-393B6FEA8271}" presName="nodeTx" presStyleLbl="node1" presStyleIdx="2" presStyleCnt="6">
        <dgm:presLayoutVars>
          <dgm:bulletEnabled val="1"/>
        </dgm:presLayoutVars>
      </dgm:prSet>
      <dgm:spPr/>
    </dgm:pt>
    <dgm:pt modelId="{0D867D7C-1A2A-40C6-9B48-32B3D8FEB635}" type="pres">
      <dgm:prSet presAssocID="{E5842D46-641E-4CD0-A764-393B6FEA8271}" presName="invisiNode" presStyleLbl="node1" presStyleIdx="2" presStyleCnt="6"/>
      <dgm:spPr/>
    </dgm:pt>
    <dgm:pt modelId="{BF806DDC-E4EB-4444-A568-FFB3DCB036A3}" type="pres">
      <dgm:prSet presAssocID="{E5842D46-641E-4CD0-A764-393B6FEA8271}" presName="imagNode" presStyleLbl="fgImgPlace1" presStyleIdx="2" presStyleCnt="6"/>
      <dgm:spPr>
        <a:blipFill rotWithShape="1">
          <a:blip xmlns:r="http://schemas.openxmlformats.org/officeDocument/2006/relationships" r:embed="rId3"/>
          <a:stretch>
            <a:fillRect/>
          </a:stretch>
        </a:blipFill>
      </dgm:spPr>
    </dgm:pt>
    <dgm:pt modelId="{A266F86E-B790-4329-A09A-4F2D52248ABC}" type="pres">
      <dgm:prSet presAssocID="{03E1CE81-82F2-44C5-83F9-2E12ACFDE040}" presName="sibTrans" presStyleLbl="sibTrans2D1" presStyleIdx="0" presStyleCnt="0"/>
      <dgm:spPr/>
    </dgm:pt>
    <dgm:pt modelId="{808FF471-4828-462E-B3A5-BD39A18BB135}" type="pres">
      <dgm:prSet presAssocID="{39679331-5A80-450E-B2A2-B0904057C2FB}" presName="compNode" presStyleCnt="0"/>
      <dgm:spPr/>
    </dgm:pt>
    <dgm:pt modelId="{ED664ECF-9D84-423B-8704-A4C87DD89CF6}" type="pres">
      <dgm:prSet presAssocID="{39679331-5A80-450E-B2A2-B0904057C2FB}" presName="bkgdShape" presStyleLbl="node1" presStyleIdx="3" presStyleCnt="6"/>
      <dgm:spPr/>
    </dgm:pt>
    <dgm:pt modelId="{3D8D0964-D05F-431F-A93F-7806344A0F21}" type="pres">
      <dgm:prSet presAssocID="{39679331-5A80-450E-B2A2-B0904057C2FB}" presName="nodeTx" presStyleLbl="node1" presStyleIdx="3" presStyleCnt="6">
        <dgm:presLayoutVars>
          <dgm:bulletEnabled val="1"/>
        </dgm:presLayoutVars>
      </dgm:prSet>
      <dgm:spPr/>
    </dgm:pt>
    <dgm:pt modelId="{0390C04E-5F2A-4494-AD23-3952D0B974B9}" type="pres">
      <dgm:prSet presAssocID="{39679331-5A80-450E-B2A2-B0904057C2FB}" presName="invisiNode" presStyleLbl="node1" presStyleIdx="3" presStyleCnt="6"/>
      <dgm:spPr/>
    </dgm:pt>
    <dgm:pt modelId="{590A0BC1-FD31-4C34-A7D7-973772CC7685}" type="pres">
      <dgm:prSet presAssocID="{39679331-5A80-450E-B2A2-B0904057C2FB}" presName="imagNode" presStyleLbl="fgImgPlace1" presStyleIdx="3" presStyleCnt="6"/>
      <dgm:spPr>
        <a:blipFill rotWithShape="1">
          <a:blip xmlns:r="http://schemas.openxmlformats.org/officeDocument/2006/relationships" r:embed="rId4"/>
          <a:stretch>
            <a:fillRect/>
          </a:stretch>
        </a:blipFill>
      </dgm:spPr>
    </dgm:pt>
    <dgm:pt modelId="{5A4B7F25-435E-4635-9D1D-156DC8CA9FFB}" type="pres">
      <dgm:prSet presAssocID="{3BD387AA-BF73-457F-9AF8-771B2F01053C}" presName="sibTrans" presStyleLbl="sibTrans2D1" presStyleIdx="0" presStyleCnt="0"/>
      <dgm:spPr/>
    </dgm:pt>
    <dgm:pt modelId="{30A60E14-BAA3-48A1-8B86-4DF1463175C3}" type="pres">
      <dgm:prSet presAssocID="{52542C6C-FFA3-4506-9FAD-8F75354FADC1}" presName="compNode" presStyleCnt="0"/>
      <dgm:spPr/>
    </dgm:pt>
    <dgm:pt modelId="{1FEA0725-CD38-4F41-878C-2437481F6416}" type="pres">
      <dgm:prSet presAssocID="{52542C6C-FFA3-4506-9FAD-8F75354FADC1}" presName="bkgdShape" presStyleLbl="node1" presStyleIdx="4" presStyleCnt="6"/>
      <dgm:spPr/>
    </dgm:pt>
    <dgm:pt modelId="{4F5E1B3E-B75B-49B7-AC12-6BB5CD86C073}" type="pres">
      <dgm:prSet presAssocID="{52542C6C-FFA3-4506-9FAD-8F75354FADC1}" presName="nodeTx" presStyleLbl="node1" presStyleIdx="4" presStyleCnt="6">
        <dgm:presLayoutVars>
          <dgm:bulletEnabled val="1"/>
        </dgm:presLayoutVars>
      </dgm:prSet>
      <dgm:spPr/>
    </dgm:pt>
    <dgm:pt modelId="{0F969FD0-F860-456D-8CAC-62A0A0BEBF25}" type="pres">
      <dgm:prSet presAssocID="{52542C6C-FFA3-4506-9FAD-8F75354FADC1}" presName="invisiNode" presStyleLbl="node1" presStyleIdx="4" presStyleCnt="6"/>
      <dgm:spPr/>
    </dgm:pt>
    <dgm:pt modelId="{28EB6F52-313B-4B5E-9B3E-2136D1906765}" type="pres">
      <dgm:prSet presAssocID="{52542C6C-FFA3-4506-9FAD-8F75354FADC1}" presName="imagNode" presStyleLbl="fgImgPlace1" presStyleIdx="4" presStyleCnt="6"/>
      <dgm:spPr>
        <a:blipFill dpi="0" rotWithShape="1">
          <a:blip xmlns:r="http://schemas.openxmlformats.org/officeDocument/2006/relationships" r:embed="rId5"/>
          <a:srcRect/>
          <a:stretch>
            <a:fillRect l="-99751" t="3331" r="-48529" b="-3331"/>
          </a:stretch>
        </a:blipFill>
      </dgm:spPr>
    </dgm:pt>
    <dgm:pt modelId="{F9AFABC8-FC30-4B04-81B8-43485802993E}" type="pres">
      <dgm:prSet presAssocID="{0EE1217C-C559-445E-BA12-92A6004CCD56}" presName="sibTrans" presStyleLbl="sibTrans2D1" presStyleIdx="0" presStyleCnt="0"/>
      <dgm:spPr/>
    </dgm:pt>
    <dgm:pt modelId="{77DE7A2D-707C-4F95-995B-F5FFBE144B88}" type="pres">
      <dgm:prSet presAssocID="{2D9F5566-2606-447B-927F-37CB4A147E56}" presName="compNode" presStyleCnt="0"/>
      <dgm:spPr/>
    </dgm:pt>
    <dgm:pt modelId="{5D8AAF44-43B8-4D34-9655-A2BB999E69CA}" type="pres">
      <dgm:prSet presAssocID="{2D9F5566-2606-447B-927F-37CB4A147E56}" presName="bkgdShape" presStyleLbl="node1" presStyleIdx="5" presStyleCnt="6"/>
      <dgm:spPr/>
    </dgm:pt>
    <dgm:pt modelId="{30C543B7-8C26-4671-8BBE-DF4BDC23F813}" type="pres">
      <dgm:prSet presAssocID="{2D9F5566-2606-447B-927F-37CB4A147E56}" presName="nodeTx" presStyleLbl="node1" presStyleIdx="5" presStyleCnt="6">
        <dgm:presLayoutVars>
          <dgm:bulletEnabled val="1"/>
        </dgm:presLayoutVars>
      </dgm:prSet>
      <dgm:spPr/>
    </dgm:pt>
    <dgm:pt modelId="{0102319A-025E-4C29-870F-CD735778FE10}" type="pres">
      <dgm:prSet presAssocID="{2D9F5566-2606-447B-927F-37CB4A147E56}" presName="invisiNode" presStyleLbl="node1" presStyleIdx="5" presStyleCnt="6"/>
      <dgm:spPr/>
    </dgm:pt>
    <dgm:pt modelId="{556EC831-5919-4DA4-8750-A9F074E10779}" type="pres">
      <dgm:prSet presAssocID="{2D9F5566-2606-447B-927F-37CB4A147E56}" presName="imagNode" presStyleLbl="fgImgPlace1" presStyleIdx="5" presStyleCnt="6" custLinFactNeighborX="-2304"/>
      <dgm:spPr>
        <a:blipFill dpi="0" rotWithShape="1">
          <a:blip xmlns:r="http://schemas.openxmlformats.org/officeDocument/2006/relationships" r:embed="rId6"/>
          <a:srcRect/>
          <a:stretch>
            <a:fillRect l="-28665" t="-803" r="-11183" b="-1977"/>
          </a:stretch>
        </a:blipFill>
      </dgm:spPr>
    </dgm:pt>
  </dgm:ptLst>
  <dgm:cxnLst>
    <dgm:cxn modelId="{72784000-41E2-6F4B-B353-D9AE28E2F179}" type="presOf" srcId="{E9436B4C-26CA-4899-9277-EDB9BE3E4504}" destId="{A1784715-191F-4B6C-A4E9-DB2DF82EEBA2}" srcOrd="0" destOrd="0" presId="urn:microsoft.com/office/officeart/2005/8/layout/hList7"/>
    <dgm:cxn modelId="{B3687D0F-0237-754A-A1F0-1F38A3C57B2A}" type="presOf" srcId="{39679331-5A80-450E-B2A2-B0904057C2FB}" destId="{3D8D0964-D05F-431F-A93F-7806344A0F21}" srcOrd="1" destOrd="0" presId="urn:microsoft.com/office/officeart/2005/8/layout/hList7"/>
    <dgm:cxn modelId="{4020E311-639E-064E-B93F-680D6CC2963D}" type="presOf" srcId="{FCCF41D0-7F60-4E45-85F2-55F6D5387DD6}" destId="{0F475297-2891-42EB-8C38-6C717EB2A01E}" srcOrd="0" destOrd="0" presId="urn:microsoft.com/office/officeart/2005/8/layout/hList7"/>
    <dgm:cxn modelId="{25C1881B-AB23-3842-9204-7F51F2F21267}" type="presOf" srcId="{52542C6C-FFA3-4506-9FAD-8F75354FADC1}" destId="{4F5E1B3E-B75B-49B7-AC12-6BB5CD86C073}" srcOrd="1" destOrd="0" presId="urn:microsoft.com/office/officeart/2005/8/layout/hList7"/>
    <dgm:cxn modelId="{AEF6992D-0E3D-E844-AABF-871739A33977}" type="presOf" srcId="{52542C6C-FFA3-4506-9FAD-8F75354FADC1}" destId="{1FEA0725-CD38-4F41-878C-2437481F6416}" srcOrd="0" destOrd="0" presId="urn:microsoft.com/office/officeart/2005/8/layout/hList7"/>
    <dgm:cxn modelId="{8D4EAE41-EDC5-6C4C-98AC-179371F9E694}" type="presOf" srcId="{AC96F53E-906C-4E41-9CA1-A2C7A945A823}" destId="{A4DBE34A-2BE9-403C-BC0E-F4D29D079175}" srcOrd="0" destOrd="0" presId="urn:microsoft.com/office/officeart/2005/8/layout/hList7"/>
    <dgm:cxn modelId="{FE202B44-9584-4CC4-B0F8-8A9F6768A5C7}" srcId="{CEB4C230-80DC-43DE-80D7-2FDF32666AFB}" destId="{2D9F5566-2606-447B-927F-37CB4A147E56}" srcOrd="5" destOrd="0" parTransId="{5ACAD464-008A-4B71-A597-13679060C754}" sibTransId="{6B5FE187-EE4D-4728-AC63-000BD0071C00}"/>
    <dgm:cxn modelId="{E8370A4A-1DB5-BA43-B361-DCA9C8DA69D2}" type="presOf" srcId="{E5842D46-641E-4CD0-A764-393B6FEA8271}" destId="{479E5107-3994-49C7-9A4A-E2997D84F3B2}" srcOrd="1" destOrd="0" presId="urn:microsoft.com/office/officeart/2005/8/layout/hList7"/>
    <dgm:cxn modelId="{8B0F764F-5ECC-F340-AF07-79DA2A1BD4CA}" type="presOf" srcId="{2D9F5566-2606-447B-927F-37CB4A147E56}" destId="{5D8AAF44-43B8-4D34-9655-A2BB999E69CA}" srcOrd="0" destOrd="0" presId="urn:microsoft.com/office/officeart/2005/8/layout/hList7"/>
    <dgm:cxn modelId="{28E33452-ADB7-964E-A6B3-E3D191C66D67}" type="presOf" srcId="{3BD387AA-BF73-457F-9AF8-771B2F01053C}" destId="{5A4B7F25-435E-4635-9D1D-156DC8CA9FFB}" srcOrd="0" destOrd="0" presId="urn:microsoft.com/office/officeart/2005/8/layout/hList7"/>
    <dgm:cxn modelId="{B083AD56-0D46-4224-A3C0-373C25190BBF}" srcId="{CEB4C230-80DC-43DE-80D7-2FDF32666AFB}" destId="{52542C6C-FFA3-4506-9FAD-8F75354FADC1}" srcOrd="4" destOrd="0" parTransId="{7549EC8B-87D2-49C0-AE81-2D6242DB0204}" sibTransId="{0EE1217C-C559-445E-BA12-92A6004CCD56}"/>
    <dgm:cxn modelId="{76F7A95C-46B8-D345-92B6-539AA74577CE}" type="presOf" srcId="{98FE5B67-2FC8-4B6F-8304-AB640ED8F9D3}" destId="{D828DFF5-E7D0-4670-A305-6D4E7558FE7A}" srcOrd="1" destOrd="0" presId="urn:microsoft.com/office/officeart/2005/8/layout/hList7"/>
    <dgm:cxn modelId="{D4DA726E-5163-5440-BD0A-A917639B91E9}" type="presOf" srcId="{E5842D46-641E-4CD0-A764-393B6FEA8271}" destId="{2B958E27-CC36-4315-8298-0A0A880128AC}" srcOrd="0" destOrd="0" presId="urn:microsoft.com/office/officeart/2005/8/layout/hList7"/>
    <dgm:cxn modelId="{CCEB9676-C65C-4A48-9589-266AE1ED6E0E}" type="presOf" srcId="{98FE5B67-2FC8-4B6F-8304-AB640ED8F9D3}" destId="{06F0EC8C-B652-44EF-80B8-2200420F6751}" srcOrd="0" destOrd="0" presId="urn:microsoft.com/office/officeart/2005/8/layout/hList7"/>
    <dgm:cxn modelId="{7C70F77F-8BF5-41C4-B362-41FD2F3F2874}" srcId="{CEB4C230-80DC-43DE-80D7-2FDF32666AFB}" destId="{E5842D46-641E-4CD0-A764-393B6FEA8271}" srcOrd="2" destOrd="0" parTransId="{719B0049-53C3-4A8A-9799-608B95270CE4}" sibTransId="{03E1CE81-82F2-44C5-83F9-2E12ACFDE040}"/>
    <dgm:cxn modelId="{69FC259A-BD29-48EE-820E-21B89D3AF114}" srcId="{CEB4C230-80DC-43DE-80D7-2FDF32666AFB}" destId="{39679331-5A80-450E-B2A2-B0904057C2FB}" srcOrd="3" destOrd="0" parTransId="{9D458A1E-1735-47E5-8A84-0B55BFA2DF00}" sibTransId="{3BD387AA-BF73-457F-9AF8-771B2F01053C}"/>
    <dgm:cxn modelId="{50E3659C-C57B-014B-B405-7EB423DF72B6}" type="presOf" srcId="{03E1CE81-82F2-44C5-83F9-2E12ACFDE040}" destId="{A266F86E-B790-4329-A09A-4F2D52248ABC}" srcOrd="0" destOrd="0" presId="urn:microsoft.com/office/officeart/2005/8/layout/hList7"/>
    <dgm:cxn modelId="{E8ED80AE-3D3C-437B-B93D-A8AA3E91B5B2}" srcId="{CEB4C230-80DC-43DE-80D7-2FDF32666AFB}" destId="{98FE5B67-2FC8-4B6F-8304-AB640ED8F9D3}" srcOrd="1" destOrd="0" parTransId="{85499453-8ED8-4969-9F1F-7EFA0F1197DE}" sibTransId="{AC96F53E-906C-4E41-9CA1-A2C7A945A823}"/>
    <dgm:cxn modelId="{B9AA19C9-2DB0-4BED-B1B2-FC25B57C430F}" srcId="{CEB4C230-80DC-43DE-80D7-2FDF32666AFB}" destId="{FCCF41D0-7F60-4E45-85F2-55F6D5387DD6}" srcOrd="0" destOrd="0" parTransId="{CA749D1A-FCEA-4753-8FB5-BAA883256545}" sibTransId="{E9436B4C-26CA-4899-9277-EDB9BE3E4504}"/>
    <dgm:cxn modelId="{608119CD-F507-AF40-8299-B7E4B0218831}" type="presOf" srcId="{CEB4C230-80DC-43DE-80D7-2FDF32666AFB}" destId="{E015FF6F-9168-447B-9965-17D034740908}" srcOrd="0" destOrd="0" presId="urn:microsoft.com/office/officeart/2005/8/layout/hList7"/>
    <dgm:cxn modelId="{BE54A9DA-CB9B-A84E-8EC5-1247973D3C93}" type="presOf" srcId="{2D9F5566-2606-447B-927F-37CB4A147E56}" destId="{30C543B7-8C26-4671-8BBE-DF4BDC23F813}" srcOrd="1" destOrd="0" presId="urn:microsoft.com/office/officeart/2005/8/layout/hList7"/>
    <dgm:cxn modelId="{36A036E1-5437-7F4F-9A53-8B801D1A4CA2}" type="presOf" srcId="{FCCF41D0-7F60-4E45-85F2-55F6D5387DD6}" destId="{3EF3A2EE-37C3-4A3A-8473-628F53A1672C}" srcOrd="1" destOrd="0" presId="urn:microsoft.com/office/officeart/2005/8/layout/hList7"/>
    <dgm:cxn modelId="{967785F8-3917-E042-A810-DCCA9B57E10F}" type="presOf" srcId="{39679331-5A80-450E-B2A2-B0904057C2FB}" destId="{ED664ECF-9D84-423B-8704-A4C87DD89CF6}" srcOrd="0" destOrd="0" presId="urn:microsoft.com/office/officeart/2005/8/layout/hList7"/>
    <dgm:cxn modelId="{608B71FB-FAAB-3546-8FA8-E99A01C5B31C}" type="presOf" srcId="{0EE1217C-C559-445E-BA12-92A6004CCD56}" destId="{F9AFABC8-FC30-4B04-81B8-43485802993E}" srcOrd="0" destOrd="0" presId="urn:microsoft.com/office/officeart/2005/8/layout/hList7"/>
    <dgm:cxn modelId="{878BE312-AC8C-404B-A5AB-1F36A5CCB468}" type="presParOf" srcId="{E015FF6F-9168-447B-9965-17D034740908}" destId="{37BCFF00-2E86-4DC8-AF5F-C325E89924C5}" srcOrd="0" destOrd="0" presId="urn:microsoft.com/office/officeart/2005/8/layout/hList7"/>
    <dgm:cxn modelId="{0AC28DC3-53BF-AE48-A366-D6CF3413CEED}" type="presParOf" srcId="{E015FF6F-9168-447B-9965-17D034740908}" destId="{36BE00CF-1E92-4E5A-8979-A95E9239612A}" srcOrd="1" destOrd="0" presId="urn:microsoft.com/office/officeart/2005/8/layout/hList7"/>
    <dgm:cxn modelId="{3AD5A31D-59C1-BB4F-A46F-BCF848C6B452}" type="presParOf" srcId="{36BE00CF-1E92-4E5A-8979-A95E9239612A}" destId="{8ADEBF30-DE4D-4EE5-9CCE-D579A655BBAC}" srcOrd="0" destOrd="0" presId="urn:microsoft.com/office/officeart/2005/8/layout/hList7"/>
    <dgm:cxn modelId="{A99EA9CD-543C-E244-AB30-2B3A00085B39}" type="presParOf" srcId="{8ADEBF30-DE4D-4EE5-9CCE-D579A655BBAC}" destId="{0F475297-2891-42EB-8C38-6C717EB2A01E}" srcOrd="0" destOrd="0" presId="urn:microsoft.com/office/officeart/2005/8/layout/hList7"/>
    <dgm:cxn modelId="{D5F2A495-FA17-B146-9EA1-08C505C53A43}" type="presParOf" srcId="{8ADEBF30-DE4D-4EE5-9CCE-D579A655BBAC}" destId="{3EF3A2EE-37C3-4A3A-8473-628F53A1672C}" srcOrd="1" destOrd="0" presId="urn:microsoft.com/office/officeart/2005/8/layout/hList7"/>
    <dgm:cxn modelId="{05EE98FB-43B0-FB43-B00B-1FFDC26709B0}" type="presParOf" srcId="{8ADEBF30-DE4D-4EE5-9CCE-D579A655BBAC}" destId="{329DDF7C-5181-498C-B7DB-CC59E986392E}" srcOrd="2" destOrd="0" presId="urn:microsoft.com/office/officeart/2005/8/layout/hList7"/>
    <dgm:cxn modelId="{D70148CC-B51C-E94B-B47C-1005E902DE65}" type="presParOf" srcId="{8ADEBF30-DE4D-4EE5-9CCE-D579A655BBAC}" destId="{66AD3A45-8CD9-4089-8FFC-71976007672A}" srcOrd="3" destOrd="0" presId="urn:microsoft.com/office/officeart/2005/8/layout/hList7"/>
    <dgm:cxn modelId="{A44D9926-485C-D844-87E1-3CD606D227B5}" type="presParOf" srcId="{36BE00CF-1E92-4E5A-8979-A95E9239612A}" destId="{A1784715-191F-4B6C-A4E9-DB2DF82EEBA2}" srcOrd="1" destOrd="0" presId="urn:microsoft.com/office/officeart/2005/8/layout/hList7"/>
    <dgm:cxn modelId="{E913182D-F068-A84D-BED1-33674126CFC7}" type="presParOf" srcId="{36BE00CF-1E92-4E5A-8979-A95E9239612A}" destId="{EE1826AC-BE1C-4435-AB7A-8844D0E05F64}" srcOrd="2" destOrd="0" presId="urn:microsoft.com/office/officeart/2005/8/layout/hList7"/>
    <dgm:cxn modelId="{7F4912F3-96FB-A145-8ADA-E16BF1BEAA75}" type="presParOf" srcId="{EE1826AC-BE1C-4435-AB7A-8844D0E05F64}" destId="{06F0EC8C-B652-44EF-80B8-2200420F6751}" srcOrd="0" destOrd="0" presId="urn:microsoft.com/office/officeart/2005/8/layout/hList7"/>
    <dgm:cxn modelId="{1AB772D2-EEFF-FD48-AA42-EEEB75A32FE1}" type="presParOf" srcId="{EE1826AC-BE1C-4435-AB7A-8844D0E05F64}" destId="{D828DFF5-E7D0-4670-A305-6D4E7558FE7A}" srcOrd="1" destOrd="0" presId="urn:microsoft.com/office/officeart/2005/8/layout/hList7"/>
    <dgm:cxn modelId="{1C6E7CFE-8BE7-A546-BC87-4D1BCC3AE36D}" type="presParOf" srcId="{EE1826AC-BE1C-4435-AB7A-8844D0E05F64}" destId="{1B978732-5507-41BA-B7D2-5D95D6B06A01}" srcOrd="2" destOrd="0" presId="urn:microsoft.com/office/officeart/2005/8/layout/hList7"/>
    <dgm:cxn modelId="{604B4A33-EE61-7640-AA3E-DC13D44AD118}" type="presParOf" srcId="{EE1826AC-BE1C-4435-AB7A-8844D0E05F64}" destId="{3B609B0F-3D2C-4FEC-B2E8-5BE663D8000C}" srcOrd="3" destOrd="0" presId="urn:microsoft.com/office/officeart/2005/8/layout/hList7"/>
    <dgm:cxn modelId="{38A83E83-E6B5-5948-A8E0-83F225DBFE82}" type="presParOf" srcId="{36BE00CF-1E92-4E5A-8979-A95E9239612A}" destId="{A4DBE34A-2BE9-403C-BC0E-F4D29D079175}" srcOrd="3" destOrd="0" presId="urn:microsoft.com/office/officeart/2005/8/layout/hList7"/>
    <dgm:cxn modelId="{13D60C88-ED96-9447-A49C-37D581432DB2}" type="presParOf" srcId="{36BE00CF-1E92-4E5A-8979-A95E9239612A}" destId="{90C11E82-2DA3-4CD5-9208-E413936D308D}" srcOrd="4" destOrd="0" presId="urn:microsoft.com/office/officeart/2005/8/layout/hList7"/>
    <dgm:cxn modelId="{2A402326-0E0C-734A-AE39-2C7356D97D3A}" type="presParOf" srcId="{90C11E82-2DA3-4CD5-9208-E413936D308D}" destId="{2B958E27-CC36-4315-8298-0A0A880128AC}" srcOrd="0" destOrd="0" presId="urn:microsoft.com/office/officeart/2005/8/layout/hList7"/>
    <dgm:cxn modelId="{95114A89-5A52-F647-BEFA-318AA287D457}" type="presParOf" srcId="{90C11E82-2DA3-4CD5-9208-E413936D308D}" destId="{479E5107-3994-49C7-9A4A-E2997D84F3B2}" srcOrd="1" destOrd="0" presId="urn:microsoft.com/office/officeart/2005/8/layout/hList7"/>
    <dgm:cxn modelId="{2CB9E3F3-10D3-5147-A175-0AE9B57BD2E5}" type="presParOf" srcId="{90C11E82-2DA3-4CD5-9208-E413936D308D}" destId="{0D867D7C-1A2A-40C6-9B48-32B3D8FEB635}" srcOrd="2" destOrd="0" presId="urn:microsoft.com/office/officeart/2005/8/layout/hList7"/>
    <dgm:cxn modelId="{9EA5C816-794C-B04F-B925-B2DD4DB75286}" type="presParOf" srcId="{90C11E82-2DA3-4CD5-9208-E413936D308D}" destId="{BF806DDC-E4EB-4444-A568-FFB3DCB036A3}" srcOrd="3" destOrd="0" presId="urn:microsoft.com/office/officeart/2005/8/layout/hList7"/>
    <dgm:cxn modelId="{CBD7B9C0-6886-6841-AA83-A258333567CA}" type="presParOf" srcId="{36BE00CF-1E92-4E5A-8979-A95E9239612A}" destId="{A266F86E-B790-4329-A09A-4F2D52248ABC}" srcOrd="5" destOrd="0" presId="urn:microsoft.com/office/officeart/2005/8/layout/hList7"/>
    <dgm:cxn modelId="{0F839558-98E2-224B-BD55-A0ADB294C69B}" type="presParOf" srcId="{36BE00CF-1E92-4E5A-8979-A95E9239612A}" destId="{808FF471-4828-462E-B3A5-BD39A18BB135}" srcOrd="6" destOrd="0" presId="urn:microsoft.com/office/officeart/2005/8/layout/hList7"/>
    <dgm:cxn modelId="{2DF4CF7F-90DF-4C48-B352-F48BD5925938}" type="presParOf" srcId="{808FF471-4828-462E-B3A5-BD39A18BB135}" destId="{ED664ECF-9D84-423B-8704-A4C87DD89CF6}" srcOrd="0" destOrd="0" presId="urn:microsoft.com/office/officeart/2005/8/layout/hList7"/>
    <dgm:cxn modelId="{2BC2CB8A-983E-8A45-9B5B-FFAB496F4C13}" type="presParOf" srcId="{808FF471-4828-462E-B3A5-BD39A18BB135}" destId="{3D8D0964-D05F-431F-A93F-7806344A0F21}" srcOrd="1" destOrd="0" presId="urn:microsoft.com/office/officeart/2005/8/layout/hList7"/>
    <dgm:cxn modelId="{8B7E8FBC-50F9-F248-9559-9E108028FEAC}" type="presParOf" srcId="{808FF471-4828-462E-B3A5-BD39A18BB135}" destId="{0390C04E-5F2A-4494-AD23-3952D0B974B9}" srcOrd="2" destOrd="0" presId="urn:microsoft.com/office/officeart/2005/8/layout/hList7"/>
    <dgm:cxn modelId="{4E698841-5F1E-B14E-B831-E2D4CCA4CC9A}" type="presParOf" srcId="{808FF471-4828-462E-B3A5-BD39A18BB135}" destId="{590A0BC1-FD31-4C34-A7D7-973772CC7685}" srcOrd="3" destOrd="0" presId="urn:microsoft.com/office/officeart/2005/8/layout/hList7"/>
    <dgm:cxn modelId="{0D1DB046-B3E2-3047-B154-2F5B92D5EE16}" type="presParOf" srcId="{36BE00CF-1E92-4E5A-8979-A95E9239612A}" destId="{5A4B7F25-435E-4635-9D1D-156DC8CA9FFB}" srcOrd="7" destOrd="0" presId="urn:microsoft.com/office/officeart/2005/8/layout/hList7"/>
    <dgm:cxn modelId="{BABC6A5E-A5F7-C347-BF37-6845607116FE}" type="presParOf" srcId="{36BE00CF-1E92-4E5A-8979-A95E9239612A}" destId="{30A60E14-BAA3-48A1-8B86-4DF1463175C3}" srcOrd="8" destOrd="0" presId="urn:microsoft.com/office/officeart/2005/8/layout/hList7"/>
    <dgm:cxn modelId="{48049275-6A89-B44C-8006-ECEEB3596B78}" type="presParOf" srcId="{30A60E14-BAA3-48A1-8B86-4DF1463175C3}" destId="{1FEA0725-CD38-4F41-878C-2437481F6416}" srcOrd="0" destOrd="0" presId="urn:microsoft.com/office/officeart/2005/8/layout/hList7"/>
    <dgm:cxn modelId="{F7513483-98CD-DD4E-8E07-8F74A37AF049}" type="presParOf" srcId="{30A60E14-BAA3-48A1-8B86-4DF1463175C3}" destId="{4F5E1B3E-B75B-49B7-AC12-6BB5CD86C073}" srcOrd="1" destOrd="0" presId="urn:microsoft.com/office/officeart/2005/8/layout/hList7"/>
    <dgm:cxn modelId="{0E976249-4A32-794F-B53D-764996E414FE}" type="presParOf" srcId="{30A60E14-BAA3-48A1-8B86-4DF1463175C3}" destId="{0F969FD0-F860-456D-8CAC-62A0A0BEBF25}" srcOrd="2" destOrd="0" presId="urn:microsoft.com/office/officeart/2005/8/layout/hList7"/>
    <dgm:cxn modelId="{6D54A230-0F6C-5744-BD0B-DB814B6164C4}" type="presParOf" srcId="{30A60E14-BAA3-48A1-8B86-4DF1463175C3}" destId="{28EB6F52-313B-4B5E-9B3E-2136D1906765}" srcOrd="3" destOrd="0" presId="urn:microsoft.com/office/officeart/2005/8/layout/hList7"/>
    <dgm:cxn modelId="{8E519E08-FE2D-D440-8D0A-0A8198C906A2}" type="presParOf" srcId="{36BE00CF-1E92-4E5A-8979-A95E9239612A}" destId="{F9AFABC8-FC30-4B04-81B8-43485802993E}" srcOrd="9" destOrd="0" presId="urn:microsoft.com/office/officeart/2005/8/layout/hList7"/>
    <dgm:cxn modelId="{D6ED4340-C623-BB47-9059-B4684BE79513}" type="presParOf" srcId="{36BE00CF-1E92-4E5A-8979-A95E9239612A}" destId="{77DE7A2D-707C-4F95-995B-F5FFBE144B88}" srcOrd="10" destOrd="0" presId="urn:microsoft.com/office/officeart/2005/8/layout/hList7"/>
    <dgm:cxn modelId="{BDB5062D-ECFF-3746-9ABC-C100CF1F7A85}" type="presParOf" srcId="{77DE7A2D-707C-4F95-995B-F5FFBE144B88}" destId="{5D8AAF44-43B8-4D34-9655-A2BB999E69CA}" srcOrd="0" destOrd="0" presId="urn:microsoft.com/office/officeart/2005/8/layout/hList7"/>
    <dgm:cxn modelId="{54244997-FD46-1547-A226-1F1C18525C5A}" type="presParOf" srcId="{77DE7A2D-707C-4F95-995B-F5FFBE144B88}" destId="{30C543B7-8C26-4671-8BBE-DF4BDC23F813}" srcOrd="1" destOrd="0" presId="urn:microsoft.com/office/officeart/2005/8/layout/hList7"/>
    <dgm:cxn modelId="{D5A74E90-93BD-5341-987B-356F51DB4FC8}" type="presParOf" srcId="{77DE7A2D-707C-4F95-995B-F5FFBE144B88}" destId="{0102319A-025E-4C29-870F-CD735778FE10}" srcOrd="2" destOrd="0" presId="urn:microsoft.com/office/officeart/2005/8/layout/hList7"/>
    <dgm:cxn modelId="{87CA1586-8AA7-3E43-9318-733182452ADC}" type="presParOf" srcId="{77DE7A2D-707C-4F95-995B-F5FFBE144B88}" destId="{556EC831-5919-4DA4-8750-A9F074E1077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D6C67F-6341-4AB5-BAA0-3D9343158F43}" type="doc">
      <dgm:prSet loTypeId="urn:microsoft.com/office/officeart/2005/8/layout/gear1" loCatId="process" qsTypeId="urn:microsoft.com/office/officeart/2005/8/quickstyle/simple1" qsCatId="simple" csTypeId="urn:microsoft.com/office/officeart/2005/8/colors/colorful5" csCatId="colorful" phldr="1"/>
      <dgm:spPr/>
    </dgm:pt>
    <dgm:pt modelId="{BA4986FF-06FB-486A-83E2-D08093A21430}">
      <dgm:prSet phldrT="[Text]"/>
      <dgm:spPr/>
      <dgm:t>
        <a:bodyPr/>
        <a:lstStyle/>
        <a:p>
          <a:r>
            <a:rPr lang="en-US" dirty="0"/>
            <a:t>Build</a:t>
          </a:r>
        </a:p>
      </dgm:t>
    </dgm:pt>
    <dgm:pt modelId="{ABCF562C-1E63-4272-B7D4-8A4F5B87A59E}" type="parTrans" cxnId="{ACDB21ED-587E-4C38-BADB-74BF1C0E7B88}">
      <dgm:prSet/>
      <dgm:spPr/>
      <dgm:t>
        <a:bodyPr/>
        <a:lstStyle/>
        <a:p>
          <a:endParaRPr lang="en-US"/>
        </a:p>
      </dgm:t>
    </dgm:pt>
    <dgm:pt modelId="{7537A294-98BA-48DD-8304-1F03F8AC19E3}" type="sibTrans" cxnId="{ACDB21ED-587E-4C38-BADB-74BF1C0E7B88}">
      <dgm:prSet/>
      <dgm:spPr/>
      <dgm:t>
        <a:bodyPr/>
        <a:lstStyle/>
        <a:p>
          <a:endParaRPr lang="en-US"/>
        </a:p>
      </dgm:t>
    </dgm:pt>
    <dgm:pt modelId="{5A764F0E-63F3-41B9-96FF-A7127E644957}">
      <dgm:prSet phldrT="[Text]"/>
      <dgm:spPr/>
      <dgm:t>
        <a:bodyPr/>
        <a:lstStyle/>
        <a:p>
          <a:r>
            <a:rPr lang="en-US" dirty="0"/>
            <a:t>Build</a:t>
          </a:r>
        </a:p>
      </dgm:t>
    </dgm:pt>
    <dgm:pt modelId="{8AC67859-1BEA-4897-9776-D8312CFC1A5D}" type="parTrans" cxnId="{D2861DB0-96D0-480F-A84C-F45E869D130C}">
      <dgm:prSet/>
      <dgm:spPr/>
      <dgm:t>
        <a:bodyPr/>
        <a:lstStyle/>
        <a:p>
          <a:endParaRPr lang="en-US"/>
        </a:p>
      </dgm:t>
    </dgm:pt>
    <dgm:pt modelId="{5B550510-E315-4955-8F31-4B9BEAC46F5D}" type="sibTrans" cxnId="{D2861DB0-96D0-480F-A84C-F45E869D130C}">
      <dgm:prSet/>
      <dgm:spPr/>
      <dgm:t>
        <a:bodyPr/>
        <a:lstStyle/>
        <a:p>
          <a:endParaRPr lang="en-US"/>
        </a:p>
      </dgm:t>
    </dgm:pt>
    <dgm:pt modelId="{0AC3AC50-3D22-4262-B294-DC56AF3AFE0A}">
      <dgm:prSet phldrT="[Text]"/>
      <dgm:spPr/>
      <dgm:t>
        <a:bodyPr/>
        <a:lstStyle/>
        <a:p>
          <a:r>
            <a:rPr lang="en-US" dirty="0"/>
            <a:t>Build</a:t>
          </a:r>
        </a:p>
      </dgm:t>
    </dgm:pt>
    <dgm:pt modelId="{3D25FB9D-0D6D-4AC0-8039-09407E808103}" type="parTrans" cxnId="{8600B6B5-B9FF-4C39-8B18-F7A6F420AC1B}">
      <dgm:prSet/>
      <dgm:spPr/>
      <dgm:t>
        <a:bodyPr/>
        <a:lstStyle/>
        <a:p>
          <a:endParaRPr lang="en-US"/>
        </a:p>
      </dgm:t>
    </dgm:pt>
    <dgm:pt modelId="{5ACCB5F6-F357-4E76-A07A-6136476901A3}" type="sibTrans" cxnId="{8600B6B5-B9FF-4C39-8B18-F7A6F420AC1B}">
      <dgm:prSet/>
      <dgm:spPr/>
      <dgm:t>
        <a:bodyPr/>
        <a:lstStyle/>
        <a:p>
          <a:endParaRPr lang="en-US"/>
        </a:p>
      </dgm:t>
    </dgm:pt>
    <dgm:pt modelId="{45625D34-EAC6-4D7B-AA2E-7FFF6D8757E3}">
      <dgm:prSet phldrT="[Text]"/>
      <dgm:spPr/>
      <dgm:t>
        <a:bodyPr/>
        <a:lstStyle/>
        <a:p>
          <a:endParaRPr lang="en-US" dirty="0"/>
        </a:p>
      </dgm:t>
    </dgm:pt>
    <dgm:pt modelId="{69AB2DF2-0C75-4D15-B295-650800C3FA7C}" type="parTrans" cxnId="{C90A79B5-B010-4CE2-89C3-330184C28E25}">
      <dgm:prSet/>
      <dgm:spPr/>
      <dgm:t>
        <a:bodyPr/>
        <a:lstStyle/>
        <a:p>
          <a:endParaRPr lang="en-US"/>
        </a:p>
      </dgm:t>
    </dgm:pt>
    <dgm:pt modelId="{FD11950C-1CD9-41C6-AC00-AC135DBF7587}" type="sibTrans" cxnId="{C90A79B5-B010-4CE2-89C3-330184C28E25}">
      <dgm:prSet/>
      <dgm:spPr/>
      <dgm:t>
        <a:bodyPr/>
        <a:lstStyle/>
        <a:p>
          <a:endParaRPr lang="en-US"/>
        </a:p>
      </dgm:t>
    </dgm:pt>
    <dgm:pt modelId="{22721140-3426-4A72-9F2B-FFED898A2F29}" type="pres">
      <dgm:prSet presAssocID="{52D6C67F-6341-4AB5-BAA0-3D9343158F43}" presName="composite" presStyleCnt="0">
        <dgm:presLayoutVars>
          <dgm:chMax val="3"/>
          <dgm:animLvl val="lvl"/>
          <dgm:resizeHandles val="exact"/>
        </dgm:presLayoutVars>
      </dgm:prSet>
      <dgm:spPr/>
    </dgm:pt>
    <dgm:pt modelId="{DF4875EB-5566-4FA1-A3F5-66F5C1CD76C3}" type="pres">
      <dgm:prSet presAssocID="{BA4986FF-06FB-486A-83E2-D08093A21430}" presName="gear1" presStyleLbl="node1" presStyleIdx="0" presStyleCnt="3">
        <dgm:presLayoutVars>
          <dgm:chMax val="1"/>
          <dgm:bulletEnabled val="1"/>
        </dgm:presLayoutVars>
      </dgm:prSet>
      <dgm:spPr/>
    </dgm:pt>
    <dgm:pt modelId="{0E64C224-A4F9-415C-88A5-5E7591146796}" type="pres">
      <dgm:prSet presAssocID="{BA4986FF-06FB-486A-83E2-D08093A21430}" presName="gear1srcNode" presStyleLbl="node1" presStyleIdx="0" presStyleCnt="3"/>
      <dgm:spPr/>
    </dgm:pt>
    <dgm:pt modelId="{E0A71CBF-83D3-4A84-96D4-66396980D093}" type="pres">
      <dgm:prSet presAssocID="{BA4986FF-06FB-486A-83E2-D08093A21430}" presName="gear1dstNode" presStyleLbl="node1" presStyleIdx="0" presStyleCnt="3"/>
      <dgm:spPr/>
    </dgm:pt>
    <dgm:pt modelId="{81D8A914-A8F7-4B77-BC5F-2F50408C62E5}" type="pres">
      <dgm:prSet presAssocID="{5A764F0E-63F3-41B9-96FF-A7127E644957}" presName="gear2" presStyleLbl="node1" presStyleIdx="1" presStyleCnt="3">
        <dgm:presLayoutVars>
          <dgm:chMax val="1"/>
          <dgm:bulletEnabled val="1"/>
        </dgm:presLayoutVars>
      </dgm:prSet>
      <dgm:spPr/>
    </dgm:pt>
    <dgm:pt modelId="{E7F98789-9B95-4535-8394-F7552554258F}" type="pres">
      <dgm:prSet presAssocID="{5A764F0E-63F3-41B9-96FF-A7127E644957}" presName="gear2srcNode" presStyleLbl="node1" presStyleIdx="1" presStyleCnt="3"/>
      <dgm:spPr/>
    </dgm:pt>
    <dgm:pt modelId="{B842BCA8-9A6B-4F17-98C8-B42E94368CE3}" type="pres">
      <dgm:prSet presAssocID="{5A764F0E-63F3-41B9-96FF-A7127E644957}" presName="gear2dstNode" presStyleLbl="node1" presStyleIdx="1" presStyleCnt="3"/>
      <dgm:spPr/>
    </dgm:pt>
    <dgm:pt modelId="{DC111DC6-0930-46D2-8659-4F6E13CC282D}" type="pres">
      <dgm:prSet presAssocID="{0AC3AC50-3D22-4262-B294-DC56AF3AFE0A}" presName="gear3" presStyleLbl="node1" presStyleIdx="2" presStyleCnt="3"/>
      <dgm:spPr/>
    </dgm:pt>
    <dgm:pt modelId="{779AD820-FF50-4753-85CC-31544D046449}" type="pres">
      <dgm:prSet presAssocID="{0AC3AC50-3D22-4262-B294-DC56AF3AFE0A}" presName="gear3tx" presStyleLbl="node1" presStyleIdx="2" presStyleCnt="3">
        <dgm:presLayoutVars>
          <dgm:chMax val="1"/>
          <dgm:bulletEnabled val="1"/>
        </dgm:presLayoutVars>
      </dgm:prSet>
      <dgm:spPr/>
    </dgm:pt>
    <dgm:pt modelId="{1F952C3F-8782-4E34-8AF5-564CD146FC38}" type="pres">
      <dgm:prSet presAssocID="{0AC3AC50-3D22-4262-B294-DC56AF3AFE0A}" presName="gear3srcNode" presStyleLbl="node1" presStyleIdx="2" presStyleCnt="3"/>
      <dgm:spPr/>
    </dgm:pt>
    <dgm:pt modelId="{4811B27D-FB70-4B1B-AE33-C0AB4743FE4F}" type="pres">
      <dgm:prSet presAssocID="{0AC3AC50-3D22-4262-B294-DC56AF3AFE0A}" presName="gear3dstNode" presStyleLbl="node1" presStyleIdx="2" presStyleCnt="3"/>
      <dgm:spPr/>
    </dgm:pt>
    <dgm:pt modelId="{70E49650-1D41-4311-AF30-F3B93800EE22}" type="pres">
      <dgm:prSet presAssocID="{7537A294-98BA-48DD-8304-1F03F8AC19E3}" presName="connector1" presStyleLbl="sibTrans2D1" presStyleIdx="0" presStyleCnt="3"/>
      <dgm:spPr/>
    </dgm:pt>
    <dgm:pt modelId="{6A8B8D04-1648-4C78-BA9C-377CC2F33C2A}" type="pres">
      <dgm:prSet presAssocID="{5B550510-E315-4955-8F31-4B9BEAC46F5D}" presName="connector2" presStyleLbl="sibTrans2D1" presStyleIdx="1" presStyleCnt="3"/>
      <dgm:spPr/>
    </dgm:pt>
    <dgm:pt modelId="{AC4DE856-6E8B-4BA3-BF58-D595D2FE5D6F}" type="pres">
      <dgm:prSet presAssocID="{5ACCB5F6-F357-4E76-A07A-6136476901A3}" presName="connector3" presStyleLbl="sibTrans2D1" presStyleIdx="2" presStyleCnt="3"/>
      <dgm:spPr/>
    </dgm:pt>
  </dgm:ptLst>
  <dgm:cxnLst>
    <dgm:cxn modelId="{64A0BA12-C336-A745-999C-14060B1EA5A0}" type="presOf" srcId="{0AC3AC50-3D22-4262-B294-DC56AF3AFE0A}" destId="{779AD820-FF50-4753-85CC-31544D046449}" srcOrd="1" destOrd="0" presId="urn:microsoft.com/office/officeart/2005/8/layout/gear1"/>
    <dgm:cxn modelId="{C8D6971C-95C4-7D44-B97D-297148345732}" type="presOf" srcId="{5ACCB5F6-F357-4E76-A07A-6136476901A3}" destId="{AC4DE856-6E8B-4BA3-BF58-D595D2FE5D6F}" srcOrd="0" destOrd="0" presId="urn:microsoft.com/office/officeart/2005/8/layout/gear1"/>
    <dgm:cxn modelId="{00AA6730-7258-BB4F-96E2-BD845DCB6A9F}" type="presOf" srcId="{BA4986FF-06FB-486A-83E2-D08093A21430}" destId="{0E64C224-A4F9-415C-88A5-5E7591146796}" srcOrd="1" destOrd="0" presId="urn:microsoft.com/office/officeart/2005/8/layout/gear1"/>
    <dgm:cxn modelId="{924B5C48-B6F5-C244-82BD-061029563AB9}" type="presOf" srcId="{5B550510-E315-4955-8F31-4B9BEAC46F5D}" destId="{6A8B8D04-1648-4C78-BA9C-377CC2F33C2A}" srcOrd="0" destOrd="0" presId="urn:microsoft.com/office/officeart/2005/8/layout/gear1"/>
    <dgm:cxn modelId="{B460CE51-B9E3-7440-AB8A-D681AEF13FD8}" type="presOf" srcId="{7537A294-98BA-48DD-8304-1F03F8AC19E3}" destId="{70E49650-1D41-4311-AF30-F3B93800EE22}" srcOrd="0" destOrd="0" presId="urn:microsoft.com/office/officeart/2005/8/layout/gear1"/>
    <dgm:cxn modelId="{2C37155C-21BD-EE42-9D6E-216CEC7319C2}" type="presOf" srcId="{0AC3AC50-3D22-4262-B294-DC56AF3AFE0A}" destId="{DC111DC6-0930-46D2-8659-4F6E13CC282D}" srcOrd="0" destOrd="0" presId="urn:microsoft.com/office/officeart/2005/8/layout/gear1"/>
    <dgm:cxn modelId="{DB14DD5F-9BBD-1D4B-86EB-B26009B59BF7}" type="presOf" srcId="{0AC3AC50-3D22-4262-B294-DC56AF3AFE0A}" destId="{4811B27D-FB70-4B1B-AE33-C0AB4743FE4F}" srcOrd="3" destOrd="0" presId="urn:microsoft.com/office/officeart/2005/8/layout/gear1"/>
    <dgm:cxn modelId="{AF96E57F-BB78-2F43-A3DA-DB4FEE80786A}" type="presOf" srcId="{5A764F0E-63F3-41B9-96FF-A7127E644957}" destId="{81D8A914-A8F7-4B77-BC5F-2F50408C62E5}" srcOrd="0" destOrd="0" presId="urn:microsoft.com/office/officeart/2005/8/layout/gear1"/>
    <dgm:cxn modelId="{74CC3CA9-815D-5148-99A0-EBB10A521CD1}" type="presOf" srcId="{5A764F0E-63F3-41B9-96FF-A7127E644957}" destId="{B842BCA8-9A6B-4F17-98C8-B42E94368CE3}" srcOrd="2" destOrd="0" presId="urn:microsoft.com/office/officeart/2005/8/layout/gear1"/>
    <dgm:cxn modelId="{D2861DB0-96D0-480F-A84C-F45E869D130C}" srcId="{52D6C67F-6341-4AB5-BAA0-3D9343158F43}" destId="{5A764F0E-63F3-41B9-96FF-A7127E644957}" srcOrd="1" destOrd="0" parTransId="{8AC67859-1BEA-4897-9776-D8312CFC1A5D}" sibTransId="{5B550510-E315-4955-8F31-4B9BEAC46F5D}"/>
    <dgm:cxn modelId="{C90A79B5-B010-4CE2-89C3-330184C28E25}" srcId="{52D6C67F-6341-4AB5-BAA0-3D9343158F43}" destId="{45625D34-EAC6-4D7B-AA2E-7FFF6D8757E3}" srcOrd="3" destOrd="0" parTransId="{69AB2DF2-0C75-4D15-B295-650800C3FA7C}" sibTransId="{FD11950C-1CD9-41C6-AC00-AC135DBF7587}"/>
    <dgm:cxn modelId="{8600B6B5-B9FF-4C39-8B18-F7A6F420AC1B}" srcId="{52D6C67F-6341-4AB5-BAA0-3D9343158F43}" destId="{0AC3AC50-3D22-4262-B294-DC56AF3AFE0A}" srcOrd="2" destOrd="0" parTransId="{3D25FB9D-0D6D-4AC0-8039-09407E808103}" sibTransId="{5ACCB5F6-F357-4E76-A07A-6136476901A3}"/>
    <dgm:cxn modelId="{8F6783BD-6843-0C4B-AED4-516912E7953B}" type="presOf" srcId="{0AC3AC50-3D22-4262-B294-DC56AF3AFE0A}" destId="{1F952C3F-8782-4E34-8AF5-564CD146FC38}" srcOrd="2" destOrd="0" presId="urn:microsoft.com/office/officeart/2005/8/layout/gear1"/>
    <dgm:cxn modelId="{1C3D65CB-8031-1F46-A92B-0F4174452BB1}" type="presOf" srcId="{5A764F0E-63F3-41B9-96FF-A7127E644957}" destId="{E7F98789-9B95-4535-8394-F7552554258F}" srcOrd="1" destOrd="0" presId="urn:microsoft.com/office/officeart/2005/8/layout/gear1"/>
    <dgm:cxn modelId="{C5F1C8CF-DE53-6344-ACCA-5860CA06170C}" type="presOf" srcId="{52D6C67F-6341-4AB5-BAA0-3D9343158F43}" destId="{22721140-3426-4A72-9F2B-FFED898A2F29}" srcOrd="0" destOrd="0" presId="urn:microsoft.com/office/officeart/2005/8/layout/gear1"/>
    <dgm:cxn modelId="{5A265AEB-0300-9546-8423-D26441882AA6}" type="presOf" srcId="{BA4986FF-06FB-486A-83E2-D08093A21430}" destId="{E0A71CBF-83D3-4A84-96D4-66396980D093}" srcOrd="2" destOrd="0" presId="urn:microsoft.com/office/officeart/2005/8/layout/gear1"/>
    <dgm:cxn modelId="{ACDB21ED-587E-4C38-BADB-74BF1C0E7B88}" srcId="{52D6C67F-6341-4AB5-BAA0-3D9343158F43}" destId="{BA4986FF-06FB-486A-83E2-D08093A21430}" srcOrd="0" destOrd="0" parTransId="{ABCF562C-1E63-4272-B7D4-8A4F5B87A59E}" sibTransId="{7537A294-98BA-48DD-8304-1F03F8AC19E3}"/>
    <dgm:cxn modelId="{EA5A1DFB-B049-FE43-A865-EC94AE3CF8D9}" type="presOf" srcId="{BA4986FF-06FB-486A-83E2-D08093A21430}" destId="{DF4875EB-5566-4FA1-A3F5-66F5C1CD76C3}" srcOrd="0" destOrd="0" presId="urn:microsoft.com/office/officeart/2005/8/layout/gear1"/>
    <dgm:cxn modelId="{DD83E9AF-D177-434F-9EE4-922C5303EFAF}" type="presParOf" srcId="{22721140-3426-4A72-9F2B-FFED898A2F29}" destId="{DF4875EB-5566-4FA1-A3F5-66F5C1CD76C3}" srcOrd="0" destOrd="0" presId="urn:microsoft.com/office/officeart/2005/8/layout/gear1"/>
    <dgm:cxn modelId="{D8B1EB42-CC8E-1644-9DD8-874BB070172D}" type="presParOf" srcId="{22721140-3426-4A72-9F2B-FFED898A2F29}" destId="{0E64C224-A4F9-415C-88A5-5E7591146796}" srcOrd="1" destOrd="0" presId="urn:microsoft.com/office/officeart/2005/8/layout/gear1"/>
    <dgm:cxn modelId="{A07B39C6-C6AA-624B-AD13-2731B38CF9BF}" type="presParOf" srcId="{22721140-3426-4A72-9F2B-FFED898A2F29}" destId="{E0A71CBF-83D3-4A84-96D4-66396980D093}" srcOrd="2" destOrd="0" presId="urn:microsoft.com/office/officeart/2005/8/layout/gear1"/>
    <dgm:cxn modelId="{1E95D1DD-97F8-E846-B479-7FB7403652BE}" type="presParOf" srcId="{22721140-3426-4A72-9F2B-FFED898A2F29}" destId="{81D8A914-A8F7-4B77-BC5F-2F50408C62E5}" srcOrd="3" destOrd="0" presId="urn:microsoft.com/office/officeart/2005/8/layout/gear1"/>
    <dgm:cxn modelId="{87FB58DE-2FF3-A249-B2ED-72BDAAFF5DC9}" type="presParOf" srcId="{22721140-3426-4A72-9F2B-FFED898A2F29}" destId="{E7F98789-9B95-4535-8394-F7552554258F}" srcOrd="4" destOrd="0" presId="urn:microsoft.com/office/officeart/2005/8/layout/gear1"/>
    <dgm:cxn modelId="{6487ED1E-BD15-7848-B253-4212035A4F1F}" type="presParOf" srcId="{22721140-3426-4A72-9F2B-FFED898A2F29}" destId="{B842BCA8-9A6B-4F17-98C8-B42E94368CE3}" srcOrd="5" destOrd="0" presId="urn:microsoft.com/office/officeart/2005/8/layout/gear1"/>
    <dgm:cxn modelId="{4B52C2CA-F40D-6F4A-AEA4-21E771B3C343}" type="presParOf" srcId="{22721140-3426-4A72-9F2B-FFED898A2F29}" destId="{DC111DC6-0930-46D2-8659-4F6E13CC282D}" srcOrd="6" destOrd="0" presId="urn:microsoft.com/office/officeart/2005/8/layout/gear1"/>
    <dgm:cxn modelId="{554081EC-F8EF-BF4B-B71C-323F1B6258D8}" type="presParOf" srcId="{22721140-3426-4A72-9F2B-FFED898A2F29}" destId="{779AD820-FF50-4753-85CC-31544D046449}" srcOrd="7" destOrd="0" presId="urn:microsoft.com/office/officeart/2005/8/layout/gear1"/>
    <dgm:cxn modelId="{AC5C6CA6-F1DF-9A4D-81AD-803CA8E5DD4D}" type="presParOf" srcId="{22721140-3426-4A72-9F2B-FFED898A2F29}" destId="{1F952C3F-8782-4E34-8AF5-564CD146FC38}" srcOrd="8" destOrd="0" presId="urn:microsoft.com/office/officeart/2005/8/layout/gear1"/>
    <dgm:cxn modelId="{800A57D3-22D2-E64F-99EE-5695B0E1134D}" type="presParOf" srcId="{22721140-3426-4A72-9F2B-FFED898A2F29}" destId="{4811B27D-FB70-4B1B-AE33-C0AB4743FE4F}" srcOrd="9" destOrd="0" presId="urn:microsoft.com/office/officeart/2005/8/layout/gear1"/>
    <dgm:cxn modelId="{594DA823-D238-FC4A-8681-525016ECA512}" type="presParOf" srcId="{22721140-3426-4A72-9F2B-FFED898A2F29}" destId="{70E49650-1D41-4311-AF30-F3B93800EE22}" srcOrd="10" destOrd="0" presId="urn:microsoft.com/office/officeart/2005/8/layout/gear1"/>
    <dgm:cxn modelId="{1F2F0D00-6864-624A-A3BB-536B22C28D6A}" type="presParOf" srcId="{22721140-3426-4A72-9F2B-FFED898A2F29}" destId="{6A8B8D04-1648-4C78-BA9C-377CC2F33C2A}" srcOrd="11" destOrd="0" presId="urn:microsoft.com/office/officeart/2005/8/layout/gear1"/>
    <dgm:cxn modelId="{0ED09EFB-7C89-5045-8591-394313412068}" type="presParOf" srcId="{22721140-3426-4A72-9F2B-FFED898A2F29}" destId="{AC4DE856-6E8B-4BA3-BF58-D595D2FE5D6F}"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75297-2891-42EB-8C38-6C717EB2A01E}">
      <dsp:nvSpPr>
        <dsp:cNvPr id="0" name=""/>
        <dsp:cNvSpPr/>
      </dsp:nvSpPr>
      <dsp:spPr>
        <a:xfrm>
          <a:off x="0" y="0"/>
          <a:ext cx="1189434" cy="351088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Requirement</a:t>
          </a:r>
          <a:endParaRPr lang="de-DE" sz="1300" kern="1200" dirty="0">
            <a:latin typeface="Arial" panose="020B0604020202020204" pitchFamily="34" charset="0"/>
            <a:cs typeface="Arial" panose="020B0604020202020204" pitchFamily="34" charset="0"/>
          </a:endParaRPr>
        </a:p>
      </dsp:txBody>
      <dsp:txXfrm>
        <a:off x="0" y="1404351"/>
        <a:ext cx="1189434" cy="1404352"/>
      </dsp:txXfrm>
    </dsp:sp>
    <dsp:sp modelId="{66AD3A45-8CD9-4089-8FFC-71976007672A}">
      <dsp:nvSpPr>
        <dsp:cNvPr id="0" name=""/>
        <dsp:cNvSpPr/>
      </dsp:nvSpPr>
      <dsp:spPr>
        <a:xfrm>
          <a:off x="35772" y="210652"/>
          <a:ext cx="1118068" cy="1169123"/>
        </a:xfrm>
        <a:prstGeom prst="ellipse">
          <a:avLst/>
        </a:prstGeom>
        <a:blipFill dpi="0" rotWithShape="1">
          <a:blip xmlns:r="http://schemas.openxmlformats.org/officeDocument/2006/relationships" r:embed="rId1"/>
          <a:srcRect/>
          <a:stretch>
            <a:fillRect l="-112138" r="-10548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0EC8C-B652-44EF-80B8-2200420F6751}">
      <dsp:nvSpPr>
        <dsp:cNvPr id="0" name=""/>
        <dsp:cNvSpPr/>
      </dsp:nvSpPr>
      <dsp:spPr>
        <a:xfrm>
          <a:off x="1225206" y="0"/>
          <a:ext cx="1189434" cy="3510880"/>
        </a:xfrm>
        <a:prstGeom prst="roundRect">
          <a:avLst>
            <a:gd name="adj" fmla="val 1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Architecture &amp; Gaps</a:t>
          </a:r>
          <a:endParaRPr lang="de-DE" sz="1300" kern="1200" dirty="0">
            <a:latin typeface="Arial" panose="020B0604020202020204" pitchFamily="34" charset="0"/>
            <a:cs typeface="Arial" panose="020B0604020202020204" pitchFamily="34" charset="0"/>
          </a:endParaRPr>
        </a:p>
      </dsp:txBody>
      <dsp:txXfrm>
        <a:off x="1225206" y="1404351"/>
        <a:ext cx="1189434" cy="1404352"/>
      </dsp:txXfrm>
    </dsp:sp>
    <dsp:sp modelId="{3B609B0F-3D2C-4FEC-B2E8-5BE663D8000C}">
      <dsp:nvSpPr>
        <dsp:cNvPr id="0" name=""/>
        <dsp:cNvSpPr/>
      </dsp:nvSpPr>
      <dsp:spPr>
        <a:xfrm>
          <a:off x="1260889" y="210652"/>
          <a:ext cx="1118068" cy="116912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58E27-CC36-4315-8298-0A0A880128AC}">
      <dsp:nvSpPr>
        <dsp:cNvPr id="0" name=""/>
        <dsp:cNvSpPr/>
      </dsp:nvSpPr>
      <dsp:spPr>
        <a:xfrm>
          <a:off x="2450323" y="0"/>
          <a:ext cx="1189434" cy="3510880"/>
        </a:xfrm>
        <a:prstGeom prst="roundRect">
          <a:avLst>
            <a:gd name="adj" fmla="val 1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Solution &amp; review internally</a:t>
          </a:r>
          <a:endParaRPr lang="de-DE" sz="1300" kern="1200" dirty="0">
            <a:latin typeface="Arial" panose="020B0604020202020204" pitchFamily="34" charset="0"/>
            <a:cs typeface="Arial" panose="020B0604020202020204" pitchFamily="34" charset="0"/>
          </a:endParaRPr>
        </a:p>
      </dsp:txBody>
      <dsp:txXfrm>
        <a:off x="2450323" y="1404351"/>
        <a:ext cx="1189434" cy="1404352"/>
      </dsp:txXfrm>
    </dsp:sp>
    <dsp:sp modelId="{BF806DDC-E4EB-4444-A568-FFB3DCB036A3}">
      <dsp:nvSpPr>
        <dsp:cNvPr id="0" name=""/>
        <dsp:cNvSpPr/>
      </dsp:nvSpPr>
      <dsp:spPr>
        <a:xfrm>
          <a:off x="2486006" y="210652"/>
          <a:ext cx="1118068" cy="116912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64ECF-9D84-423B-8704-A4C87DD89CF6}">
      <dsp:nvSpPr>
        <dsp:cNvPr id="0" name=""/>
        <dsp:cNvSpPr/>
      </dsp:nvSpPr>
      <dsp:spPr>
        <a:xfrm>
          <a:off x="3675441" y="0"/>
          <a:ext cx="1189434" cy="3510880"/>
        </a:xfrm>
        <a:prstGeom prst="roundRect">
          <a:avLst>
            <a:gd name="adj" fmla="val 1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Reach &amp; develop upstream</a:t>
          </a:r>
          <a:endParaRPr lang="de-DE" sz="1300" kern="1200" dirty="0">
            <a:latin typeface="Arial" panose="020B0604020202020204" pitchFamily="34" charset="0"/>
            <a:cs typeface="Arial" panose="020B0604020202020204" pitchFamily="34" charset="0"/>
          </a:endParaRPr>
        </a:p>
      </dsp:txBody>
      <dsp:txXfrm>
        <a:off x="3675441" y="1404351"/>
        <a:ext cx="1189434" cy="1404352"/>
      </dsp:txXfrm>
    </dsp:sp>
    <dsp:sp modelId="{590A0BC1-FD31-4C34-A7D7-973772CC7685}">
      <dsp:nvSpPr>
        <dsp:cNvPr id="0" name=""/>
        <dsp:cNvSpPr/>
      </dsp:nvSpPr>
      <dsp:spPr>
        <a:xfrm>
          <a:off x="3711124" y="210652"/>
          <a:ext cx="1118068" cy="116912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A0725-CD38-4F41-878C-2437481F6416}">
      <dsp:nvSpPr>
        <dsp:cNvPr id="0" name=""/>
        <dsp:cNvSpPr/>
      </dsp:nvSpPr>
      <dsp:spPr>
        <a:xfrm>
          <a:off x="4900558" y="0"/>
          <a:ext cx="1189434" cy="3510880"/>
        </a:xfrm>
        <a:prstGeom prst="roundRect">
          <a:avLst>
            <a:gd name="adj" fmla="val 1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Integrate, test and document</a:t>
          </a:r>
          <a:endParaRPr lang="de-DE" sz="1300" kern="1200" dirty="0">
            <a:latin typeface="Arial" panose="020B0604020202020204" pitchFamily="34" charset="0"/>
            <a:cs typeface="Arial" panose="020B0604020202020204" pitchFamily="34" charset="0"/>
          </a:endParaRPr>
        </a:p>
      </dsp:txBody>
      <dsp:txXfrm>
        <a:off x="4900558" y="1404351"/>
        <a:ext cx="1189434" cy="1404352"/>
      </dsp:txXfrm>
    </dsp:sp>
    <dsp:sp modelId="{28EB6F52-313B-4B5E-9B3E-2136D1906765}">
      <dsp:nvSpPr>
        <dsp:cNvPr id="0" name=""/>
        <dsp:cNvSpPr/>
      </dsp:nvSpPr>
      <dsp:spPr>
        <a:xfrm>
          <a:off x="4936241" y="210652"/>
          <a:ext cx="1118068" cy="1169123"/>
        </a:xfrm>
        <a:prstGeom prst="ellipse">
          <a:avLst/>
        </a:prstGeom>
        <a:blipFill dpi="0" rotWithShape="1">
          <a:blip xmlns:r="http://schemas.openxmlformats.org/officeDocument/2006/relationships" r:embed="rId5"/>
          <a:srcRect/>
          <a:stretch>
            <a:fillRect l="-99751" t="3331" r="-48529" b="-333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8AAF44-43B8-4D34-9655-A2BB999E69CA}">
      <dsp:nvSpPr>
        <dsp:cNvPr id="0" name=""/>
        <dsp:cNvSpPr/>
      </dsp:nvSpPr>
      <dsp:spPr>
        <a:xfrm>
          <a:off x="6125675" y="0"/>
          <a:ext cx="1189434" cy="351088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Present demos, collect feedback</a:t>
          </a:r>
          <a:endParaRPr lang="de-DE" sz="1300" kern="1200" dirty="0">
            <a:latin typeface="Arial" panose="020B0604020202020204" pitchFamily="34" charset="0"/>
            <a:cs typeface="Arial" panose="020B0604020202020204" pitchFamily="34" charset="0"/>
          </a:endParaRPr>
        </a:p>
      </dsp:txBody>
      <dsp:txXfrm>
        <a:off x="6125675" y="1404351"/>
        <a:ext cx="1189434" cy="1404352"/>
      </dsp:txXfrm>
    </dsp:sp>
    <dsp:sp modelId="{556EC831-5919-4DA4-8750-A9F074E10779}">
      <dsp:nvSpPr>
        <dsp:cNvPr id="0" name=""/>
        <dsp:cNvSpPr/>
      </dsp:nvSpPr>
      <dsp:spPr>
        <a:xfrm>
          <a:off x="6135598" y="210652"/>
          <a:ext cx="1118068" cy="1169123"/>
        </a:xfrm>
        <a:prstGeom prst="ellipse">
          <a:avLst/>
        </a:prstGeom>
        <a:blipFill dpi="0" rotWithShape="1">
          <a:blip xmlns:r="http://schemas.openxmlformats.org/officeDocument/2006/relationships" r:embed="rId6"/>
          <a:srcRect/>
          <a:stretch>
            <a:fillRect l="-28665" t="-803" r="-11183" b="-197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BCFF00-2E86-4DC8-AF5F-C325E89924C5}">
      <dsp:nvSpPr>
        <dsp:cNvPr id="0" name=""/>
        <dsp:cNvSpPr/>
      </dsp:nvSpPr>
      <dsp:spPr>
        <a:xfrm>
          <a:off x="292607" y="2808704"/>
          <a:ext cx="6729983" cy="526632"/>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875EB-5566-4FA1-A3F5-66F5C1CD76C3}">
      <dsp:nvSpPr>
        <dsp:cNvPr id="0" name=""/>
        <dsp:cNvSpPr/>
      </dsp:nvSpPr>
      <dsp:spPr>
        <a:xfrm>
          <a:off x="927962" y="430247"/>
          <a:ext cx="525858" cy="525858"/>
        </a:xfrm>
        <a:prstGeom prst="gear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Build</a:t>
          </a:r>
        </a:p>
      </dsp:txBody>
      <dsp:txXfrm>
        <a:off x="1033683" y="553427"/>
        <a:ext cx="314416" cy="270302"/>
      </dsp:txXfrm>
    </dsp:sp>
    <dsp:sp modelId="{81D8A914-A8F7-4B77-BC5F-2F50408C62E5}">
      <dsp:nvSpPr>
        <dsp:cNvPr id="0" name=""/>
        <dsp:cNvSpPr/>
      </dsp:nvSpPr>
      <dsp:spPr>
        <a:xfrm>
          <a:off x="622008" y="305953"/>
          <a:ext cx="382442" cy="382442"/>
        </a:xfrm>
        <a:prstGeom prst="gear6">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Build</a:t>
          </a:r>
        </a:p>
      </dsp:txBody>
      <dsp:txXfrm>
        <a:off x="718289" y="402816"/>
        <a:ext cx="189880" cy="188716"/>
      </dsp:txXfrm>
    </dsp:sp>
    <dsp:sp modelId="{DC111DC6-0930-46D2-8659-4F6E13CC282D}">
      <dsp:nvSpPr>
        <dsp:cNvPr id="0" name=""/>
        <dsp:cNvSpPr/>
      </dsp:nvSpPr>
      <dsp:spPr>
        <a:xfrm rot="20700000">
          <a:off x="836215" y="42107"/>
          <a:ext cx="374715" cy="374715"/>
        </a:xfrm>
        <a:prstGeom prst="gear6">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Build</a:t>
          </a:r>
        </a:p>
      </dsp:txBody>
      <dsp:txXfrm rot="-20700000">
        <a:off x="918401" y="124293"/>
        <a:ext cx="210343" cy="210343"/>
      </dsp:txXfrm>
    </dsp:sp>
    <dsp:sp modelId="{70E49650-1D41-4311-AF30-F3B93800EE22}">
      <dsp:nvSpPr>
        <dsp:cNvPr id="0" name=""/>
        <dsp:cNvSpPr/>
      </dsp:nvSpPr>
      <dsp:spPr>
        <a:xfrm>
          <a:off x="859393" y="365127"/>
          <a:ext cx="673098" cy="673098"/>
        </a:xfrm>
        <a:prstGeom prst="circularArrow">
          <a:avLst>
            <a:gd name="adj1" fmla="val 4687"/>
            <a:gd name="adj2" fmla="val 299029"/>
            <a:gd name="adj3" fmla="val 2287342"/>
            <a:gd name="adj4" fmla="val 16497890"/>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8B8D04-1648-4C78-BA9C-377CC2F33C2A}">
      <dsp:nvSpPr>
        <dsp:cNvPr id="0" name=""/>
        <dsp:cNvSpPr/>
      </dsp:nvSpPr>
      <dsp:spPr>
        <a:xfrm>
          <a:off x="554278" y="235230"/>
          <a:ext cx="489048" cy="489048"/>
        </a:xfrm>
        <a:prstGeom prst="leftCircularArrow">
          <a:avLst>
            <a:gd name="adj1" fmla="val 6452"/>
            <a:gd name="adj2" fmla="val 429999"/>
            <a:gd name="adj3" fmla="val 10489124"/>
            <a:gd name="adj4" fmla="val 14837806"/>
            <a:gd name="adj5" fmla="val 7527"/>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4DE856-6E8B-4BA3-BF58-D595D2FE5D6F}">
      <dsp:nvSpPr>
        <dsp:cNvPr id="0" name=""/>
        <dsp:cNvSpPr/>
      </dsp:nvSpPr>
      <dsp:spPr>
        <a:xfrm>
          <a:off x="749539" y="-26072"/>
          <a:ext cx="527292" cy="527292"/>
        </a:xfrm>
        <a:prstGeom prst="circularArrow">
          <a:avLst>
            <a:gd name="adj1" fmla="val 5984"/>
            <a:gd name="adj2" fmla="val 394124"/>
            <a:gd name="adj3" fmla="val 13313824"/>
            <a:gd name="adj4" fmla="val 10508221"/>
            <a:gd name="adj5" fmla="val 6981"/>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7EC6F-6714-D04F-AFBE-ABCA60CE7458}" type="datetimeFigureOut">
              <a:rPr lang="en-US" smtClean="0"/>
              <a:t>6/24/19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C3C23-92DA-C441-973B-F4F1A1D1336B}" type="slidenum">
              <a:rPr lang="en-US" smtClean="0"/>
              <a:t>‹#›</a:t>
            </a:fld>
            <a:endParaRPr lang="en-US" dirty="0"/>
          </a:p>
        </p:txBody>
      </p:sp>
    </p:spTree>
    <p:extLst>
      <p:ext uri="{BB962C8B-B14F-4D97-AF65-F5344CB8AC3E}">
        <p14:creationId xmlns:p14="http://schemas.microsoft.com/office/powerpoint/2010/main" val="1013125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67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DAD8A-AB01-4494-9EEF-72F0E35DAA62}" type="slidenum">
              <a:rPr lang="en-US" altLang="en-US" smtClean="0"/>
              <a:pPr/>
              <a:t>8</a:t>
            </a:fld>
            <a:endParaRPr lang="en-US" altLang="en-US" dirty="0"/>
          </a:p>
        </p:txBody>
      </p:sp>
    </p:spTree>
    <p:extLst>
      <p:ext uri="{BB962C8B-B14F-4D97-AF65-F5344CB8AC3E}">
        <p14:creationId xmlns:p14="http://schemas.microsoft.com/office/powerpoint/2010/main" val="385053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330DA-D789-3847-A866-2830A8025403}"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54481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dirty="0">
              <a:latin typeface="Calibri" charset="0"/>
              <a:ea typeface="MS PGothic" charset="0"/>
            </a:endParaRPr>
          </a:p>
        </p:txBody>
      </p:sp>
      <p:sp>
        <p:nvSpPr>
          <p:cNvPr id="133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D74DEBCD-B5B3-AD4A-9C7F-0D34B10B5340}" type="slidenum">
              <a:rPr lang="en-US" sz="1200"/>
              <a:pPr/>
              <a:t>15</a:t>
            </a:fld>
            <a:endParaRPr lang="en-US" sz="1200" dirty="0"/>
          </a:p>
        </p:txBody>
      </p:sp>
    </p:spTree>
    <p:extLst>
      <p:ext uri="{BB962C8B-B14F-4D97-AF65-F5344CB8AC3E}">
        <p14:creationId xmlns:p14="http://schemas.microsoft.com/office/powerpoint/2010/main" val="291309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OPNFV CI Homepage: https://wiki.opnfv.org/display/INF/Continuous+Integration</a:t>
            </a:r>
          </a:p>
          <a:p>
            <a:r>
              <a:rPr lang="en-US" dirty="0"/>
              <a:t>The diagram</a:t>
            </a:r>
            <a:r>
              <a:rPr lang="en-US" baseline="0" dirty="0"/>
              <a:t> does not include all the details.</a:t>
            </a:r>
            <a:endParaRPr lang="en-US" dirty="0"/>
          </a:p>
        </p:txBody>
      </p:sp>
      <p:sp>
        <p:nvSpPr>
          <p:cNvPr id="4" name="Slide Number Placeholder 3"/>
          <p:cNvSpPr>
            <a:spLocks noGrp="1"/>
          </p:cNvSpPr>
          <p:nvPr>
            <p:ph type="sldNum" sz="quarter" idx="10"/>
          </p:nvPr>
        </p:nvSpPr>
        <p:spPr/>
        <p:txBody>
          <a:bodyPr/>
          <a:lstStyle/>
          <a:p>
            <a:fld id="{E36330DA-D789-3847-A866-2830A8025403}"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218594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OPNFV CI Homepage: https://wiki.opnfv.org/display/INF/Continuous+Integration</a:t>
            </a:r>
          </a:p>
          <a:p>
            <a:endParaRPr lang="en-US" dirty="0"/>
          </a:p>
        </p:txBody>
      </p:sp>
      <p:sp>
        <p:nvSpPr>
          <p:cNvPr id="4" name="Slide Number Placeholder 3"/>
          <p:cNvSpPr>
            <a:spLocks noGrp="1"/>
          </p:cNvSpPr>
          <p:nvPr>
            <p:ph type="sldNum" sz="quarter" idx="10"/>
          </p:nvPr>
        </p:nvSpPr>
        <p:spPr/>
        <p:txBody>
          <a:bodyPr/>
          <a:lstStyle/>
          <a:p>
            <a:fld id="{E36330DA-D789-3847-A866-2830A8025403}"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393361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E8D62-D41F-6042-BCDF-79D228EFA10F}"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346679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5048" rtl="0" eaLnBrk="1" fontAlgn="base" latinLnBrk="0" hangingPunct="1">
              <a:lnSpc>
                <a:spcPct val="100000"/>
              </a:lnSpc>
              <a:spcBef>
                <a:spcPct val="0"/>
              </a:spcBef>
              <a:spcAft>
                <a:spcPct val="0"/>
              </a:spcAft>
              <a:buClrTx/>
              <a:buSzTx/>
              <a:buFontTx/>
              <a:buNone/>
              <a:tabLst/>
              <a:defRPr/>
            </a:pPr>
            <a:fld id="{C94E8D62-D41F-6042-BCDF-79D228EFA10F}"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5048"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92387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18690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585574"/>
            <a:ext cx="8229600" cy="578239"/>
          </a:xfrm>
          <a:prstGeom prst="rect">
            <a:avLst/>
          </a:prstGeom>
        </p:spPr>
        <p:txBody>
          <a:bodyPr>
            <a:normAutofit/>
          </a:bodyPr>
          <a:lstStyle>
            <a:lvl1pPr algn="ctr">
              <a:defRPr sz="3500">
                <a:solidFill>
                  <a:schemeClr val="bg1"/>
                </a:solidFill>
                <a:latin typeface="Arial" charset="0"/>
                <a:ea typeface="Arial" charset="0"/>
                <a:cs typeface="Arial" charset="0"/>
              </a:defRPr>
            </a:lvl1pPr>
          </a:lstStyle>
          <a:p>
            <a:r>
              <a:rPr lang="en-CA" dirty="0"/>
              <a:t>Click to edit Master title style</a:t>
            </a:r>
            <a:endParaRPr lang="en-US" dirty="0"/>
          </a:p>
        </p:txBody>
      </p:sp>
      <p:sp>
        <p:nvSpPr>
          <p:cNvPr id="8" name="Content Placeholder 2"/>
          <p:cNvSpPr>
            <a:spLocks noGrp="1"/>
          </p:cNvSpPr>
          <p:nvPr>
            <p:ph sz="half" idx="1" hasCustomPrompt="1"/>
          </p:nvPr>
        </p:nvSpPr>
        <p:spPr>
          <a:xfrm>
            <a:off x="457200" y="1163813"/>
            <a:ext cx="8229600" cy="558022"/>
          </a:xfrm>
          <a:prstGeom prst="rect">
            <a:avLst/>
          </a:prstGeom>
        </p:spPr>
        <p:txBody>
          <a:bodyPr/>
          <a:lstStyle>
            <a:lvl1pPr algn="ctr">
              <a:defRPr sz="2800">
                <a:solidFill>
                  <a:schemeClr val="bg1"/>
                </a:solidFill>
              </a:defRPr>
            </a:lvl1pPr>
            <a:lvl2pPr marL="457200" indent="0" algn="ctr">
              <a:buNone/>
              <a:defRPr sz="2400">
                <a:solidFill>
                  <a:schemeClr val="bg1"/>
                </a:solidFill>
                <a:latin typeface="Arial" charset="0"/>
                <a:ea typeface="Arial" charset="0"/>
                <a:cs typeface="Arial" charset="0"/>
              </a:defRPr>
            </a:lvl2pPr>
            <a:lvl3pPr marL="914400" indent="0" algn="ctr">
              <a:buNone/>
              <a:defRPr sz="2000">
                <a:solidFill>
                  <a:schemeClr val="bg1"/>
                </a:solidFill>
              </a:defRPr>
            </a:lvl3pPr>
            <a:lvl4pPr marL="1371600" indent="0" algn="ctr">
              <a:buNone/>
              <a:defRPr sz="1800">
                <a:solidFill>
                  <a:schemeClr val="bg1"/>
                </a:solidFill>
              </a:defRPr>
            </a:lvl4pPr>
            <a:lvl5pPr marL="1828800" indent="0" algn="ctr">
              <a:buNone/>
              <a:defRPr sz="1800">
                <a:solidFill>
                  <a:schemeClr val="bg1"/>
                </a:solidFill>
              </a:defRPr>
            </a:lvl5pPr>
            <a:lvl6pPr>
              <a:defRPr sz="1800"/>
            </a:lvl6pPr>
            <a:lvl7pPr>
              <a:defRPr sz="1800"/>
            </a:lvl7pPr>
            <a:lvl8pPr>
              <a:defRPr sz="1800"/>
            </a:lvl8pPr>
            <a:lvl9pPr>
              <a:defRPr sz="1800"/>
            </a:lvl9pPr>
          </a:lstStyle>
          <a:p>
            <a:pPr lvl="1"/>
            <a:r>
              <a:rPr lang="en-CA" dirty="0"/>
              <a:t>Second level</a:t>
            </a:r>
          </a:p>
        </p:txBody>
      </p:sp>
    </p:spTree>
    <p:extLst>
      <p:ext uri="{BB962C8B-B14F-4D97-AF65-F5344CB8AC3E}">
        <p14:creationId xmlns:p14="http://schemas.microsoft.com/office/powerpoint/2010/main" val="51530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686965889"/>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290F-9F6B-4246-A0DF-521F57151961}" type="datetime1">
              <a:rPr lang="en-CA" altLang="en-US" smtClean="0"/>
              <a:pPr/>
              <a:t>2019-06-24</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28C160C5-AC05-49C2-A543-4562BEBAECE8}" type="slidenum">
              <a:rPr lang="en-US" altLang="en-US" smtClean="0"/>
              <a:pPr/>
              <a:t>‹#›</a:t>
            </a:fld>
            <a:endParaRPr lang="en-US" altLang="en-US" dirty="0"/>
          </a:p>
        </p:txBody>
      </p:sp>
    </p:spTree>
    <p:extLst>
      <p:ext uri="{BB962C8B-B14F-4D97-AF65-F5344CB8AC3E}">
        <p14:creationId xmlns:p14="http://schemas.microsoft.com/office/powerpoint/2010/main" val="172588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2784169445"/>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47EA6E-90E3-4F49-9AD6-39E1DDCD6CD5}" type="datetime1">
              <a:rPr lang="en-CA" altLang="en-US" smtClean="0"/>
              <a:pPr/>
              <a:t>2019-06-24</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A092777B-94E1-4685-9DBC-90D9B496CAC1}" type="slidenum">
              <a:rPr lang="en-US" altLang="en-US" smtClean="0"/>
              <a:pPr/>
              <a:t>‹#›</a:t>
            </a:fld>
            <a:endParaRPr lang="en-US" altLang="en-US" dirty="0"/>
          </a:p>
        </p:txBody>
      </p:sp>
      <p:sp>
        <p:nvSpPr>
          <p:cNvPr id="8" name="Slide Number Placeholder 5">
            <a:extLst>
              <a:ext uri="{FF2B5EF4-FFF2-40B4-BE49-F238E27FC236}">
                <a16:creationId xmlns:a16="http://schemas.microsoft.com/office/drawing/2014/main" id="{A30E8CB7-6434-7149-8D25-6C12BEC37BCC}"/>
              </a:ext>
            </a:extLst>
          </p:cNvPr>
          <p:cNvSpPr txBox="1">
            <a:spLocks/>
          </p:cNvSpPr>
          <p:nvPr userDrawn="1"/>
        </p:nvSpPr>
        <p:spPr>
          <a:xfrm>
            <a:off x="8261352" y="4594265"/>
            <a:ext cx="603250" cy="365125"/>
          </a:xfrm>
          <a:prstGeom prst="rect">
            <a:avLst/>
          </a:prstGeom>
        </p:spPr>
        <p:txBody>
          <a:bodyPr lIns="91334" tIns="45667" rIns="91334" bIns="45667" anchor="ctr"/>
          <a:lstStyle>
            <a:lvl1pPr defTabSz="457200">
              <a:defRPr sz="2400">
                <a:solidFill>
                  <a:schemeClr val="tx1"/>
                </a:solidFill>
                <a:latin typeface="Calibri" panose="020F0502020204030204" pitchFamily="34" charset="0"/>
                <a:ea typeface="MS PGothic" panose="020B0600070205080204" pitchFamily="34" charset="-128"/>
              </a:defRPr>
            </a:lvl1pPr>
            <a:lvl2pPr marL="742950" indent="-285750" defTabSz="457200">
              <a:defRPr sz="2400">
                <a:solidFill>
                  <a:schemeClr val="tx1"/>
                </a:solidFill>
                <a:latin typeface="Calibri" panose="020F0502020204030204" pitchFamily="34" charset="0"/>
                <a:ea typeface="MS PGothic" panose="020B0600070205080204" pitchFamily="34" charset="-128"/>
              </a:defRPr>
            </a:lvl2pPr>
            <a:lvl3pPr marL="1143000" indent="-228600" defTabSz="457200">
              <a:defRPr sz="2400">
                <a:solidFill>
                  <a:schemeClr val="tx1"/>
                </a:solidFill>
                <a:latin typeface="Calibri" panose="020F0502020204030204" pitchFamily="34" charset="0"/>
                <a:ea typeface="MS PGothic" panose="020B0600070205080204" pitchFamily="34" charset="-128"/>
              </a:defRPr>
            </a:lvl3pPr>
            <a:lvl4pPr marL="1600200" indent="-228600" defTabSz="457200">
              <a:defRPr sz="2400">
                <a:solidFill>
                  <a:schemeClr val="tx1"/>
                </a:solidFill>
                <a:latin typeface="Calibri" panose="020F0502020204030204" pitchFamily="34" charset="0"/>
                <a:ea typeface="MS PGothic" panose="020B0600070205080204" pitchFamily="34" charset="-128"/>
              </a:defRPr>
            </a:lvl4pPr>
            <a:lvl5pPr marL="2057400" indent="-228600" defTabSz="4572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fld id="{ED9D447B-E31F-40D1-8AAD-AC69884708AE}" type="slidenum">
              <a:rPr lang="en-US" altLang="en-US" sz="1200">
                <a:solidFill>
                  <a:srgbClr val="898989"/>
                </a:solidFill>
                <a:latin typeface="Helvetica Neue Light" charset="0"/>
              </a:rPr>
              <a:pPr algn="r" eaLnBrk="1" hangingPunct="1"/>
              <a:t>‹#›</a:t>
            </a:fld>
            <a:endParaRPr lang="en-US" altLang="en-US" sz="1200" dirty="0">
              <a:solidFill>
                <a:srgbClr val="898989"/>
              </a:solidFill>
              <a:latin typeface="Helvetica Neue Light" charset="0"/>
            </a:endParaRPr>
          </a:p>
        </p:txBody>
      </p:sp>
    </p:spTree>
    <p:extLst>
      <p:ext uri="{BB962C8B-B14F-4D97-AF65-F5344CB8AC3E}">
        <p14:creationId xmlns:p14="http://schemas.microsoft.com/office/powerpoint/2010/main" val="463204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1488332840"/>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3049360463"/>
      </p:ext>
    </p:extLst>
  </p:cSld>
  <p:clrMapOvr>
    <a:masterClrMapping/>
  </p:clrMapOvr>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335017272"/>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3577241117"/>
      </p:ext>
    </p:extLst>
  </p:cSld>
  <p:clrMapOvr>
    <a:masterClrMapping/>
  </p:clrMapOvr>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90107114"/>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Slide Number Placeholder 5"/>
          <p:cNvSpPr>
            <a:spLocks noGrp="1"/>
          </p:cNvSpPr>
          <p:nvPr>
            <p:ph type="sldNum" sz="quarter" idx="4"/>
          </p:nvPr>
        </p:nvSpPr>
        <p:spPr>
          <a:xfrm>
            <a:off x="8261350" y="4594623"/>
            <a:ext cx="60325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Light"/>
                <a:cs typeface="Helvetica Neue Light"/>
              </a:defRPr>
            </a:lvl1pPr>
          </a:lstStyle>
          <a:p>
            <a:fld id="{9A656EF6-BAFE-D947-B882-BDAE585DDDE4}" type="slidenum">
              <a:rPr lang="en-US" smtClean="0"/>
              <a:pPr/>
              <a:t>‹#›</a:t>
            </a:fld>
            <a:endParaRPr lang="en-US" dirty="0"/>
          </a:p>
        </p:txBody>
      </p:sp>
    </p:spTree>
    <p:extLst>
      <p:ext uri="{BB962C8B-B14F-4D97-AF65-F5344CB8AC3E}">
        <p14:creationId xmlns:p14="http://schemas.microsoft.com/office/powerpoint/2010/main" val="2833288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3325090078"/>
      </p:ext>
    </p:extLst>
  </p:cSld>
  <p:clrMapOvr>
    <a:masterClrMapping/>
  </p:clrMapOvr>
  <p:hf sldNum="0" hd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5E477-6C80-40BE-823F-385BD20C32FB}" type="datetime1">
              <a:rPr lang="en-CA" altLang="en-US" smtClean="0"/>
              <a:pPr/>
              <a:t>2019-06-24</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25CF99BC-5DC1-468D-98B2-BAAFFBBEF496}" type="slidenum">
              <a:rPr lang="en-US" altLang="en-US" smtClean="0"/>
              <a:pPr/>
              <a:t>‹#›</a:t>
            </a:fld>
            <a:endParaRPr lang="en-US" altLang="en-US" dirty="0"/>
          </a:p>
        </p:txBody>
      </p:sp>
    </p:spTree>
    <p:extLst>
      <p:ext uri="{BB962C8B-B14F-4D97-AF65-F5344CB8AC3E}">
        <p14:creationId xmlns:p14="http://schemas.microsoft.com/office/powerpoint/2010/main" val="94143972"/>
      </p:ext>
    </p:extLst>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fld id="{2756AACA-C82B-4FBC-8D1A-A053738A5BA0}" type="datetime1">
              <a:rPr lang="en-CA" altLang="en-US"/>
              <a:pPr/>
              <a:t>2019-06-24</a:t>
            </a:fld>
            <a:endParaRPr lang="en-US" altLang="en-US" dirty="0"/>
          </a:p>
        </p:txBody>
      </p:sp>
      <p:sp>
        <p:nvSpPr>
          <p:cNvPr id="3" name="Footer Placeholder 4"/>
          <p:cNvSpPr>
            <a:spLocks noGrp="1"/>
          </p:cNvSpPr>
          <p:nvPr>
            <p:ph type="ftr" sz="quarter" idx="11"/>
          </p:nvPr>
        </p:nvSpPr>
        <p:spPr/>
        <p:txBody>
          <a:bodyPr/>
          <a:lstStyle>
            <a:lvl1pPr algn="l" eaLnBrk="0" fontAlgn="base" hangingPunct="0">
              <a:spcBef>
                <a:spcPct val="0"/>
              </a:spcBef>
              <a:spcAft>
                <a:spcPct val="0"/>
              </a:spcAft>
              <a:defRPr sz="1200" b="0" i="0">
                <a:solidFill>
                  <a:prstClr val="black">
                    <a:tint val="75000"/>
                  </a:prstClr>
                </a:solidFill>
                <a:latin typeface="Helvetica Neue Light"/>
                <a:ea typeface="MS PGothic" charset="0"/>
                <a:cs typeface="Helvetica Neue Light"/>
              </a:defRPr>
            </a:lvl1pPr>
          </a:lstStyle>
          <a:p>
            <a:pPr>
              <a:defRPr/>
            </a:pPr>
            <a:endParaRPr lang="en-US" dirty="0"/>
          </a:p>
        </p:txBody>
      </p:sp>
    </p:spTree>
    <p:extLst>
      <p:ext uri="{BB962C8B-B14F-4D97-AF65-F5344CB8AC3E}">
        <p14:creationId xmlns:p14="http://schemas.microsoft.com/office/powerpoint/2010/main" val="3932543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9" descr="OPNFV_PPT_Backgroun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20888"/>
            <a:ext cx="9194800"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a:spLocks noGrp="1"/>
          </p:cNvSpPr>
          <p:nvPr>
            <p:ph type="subTitle" idx="4294967295"/>
          </p:nvPr>
        </p:nvSpPr>
        <p:spPr>
          <a:xfrm>
            <a:off x="4174273" y="2660650"/>
            <a:ext cx="2654300" cy="1314450"/>
          </a:xfrm>
        </p:spPr>
        <p:txBody>
          <a:bodyPr>
            <a:normAutofit/>
          </a:bodyPr>
          <a:lstStyle/>
          <a:p>
            <a:r>
              <a:rPr lang="en-US" dirty="0"/>
              <a:t>Subtitle or presenter </a:t>
            </a:r>
            <a:br>
              <a:rPr lang="en-US" dirty="0"/>
            </a:br>
            <a:r>
              <a:rPr lang="en-US" dirty="0"/>
              <a:t>name(s) here</a:t>
            </a:r>
          </a:p>
        </p:txBody>
      </p:sp>
      <p:sp>
        <p:nvSpPr>
          <p:cNvPr id="12" name="Content Placeholder 10"/>
          <p:cNvSpPr>
            <a:spLocks noGrp="1"/>
          </p:cNvSpPr>
          <p:nvPr>
            <p:ph sz="quarter" idx="13"/>
          </p:nvPr>
        </p:nvSpPr>
        <p:spPr>
          <a:xfrm>
            <a:off x="4114801" y="790199"/>
            <a:ext cx="4597400" cy="1257300"/>
          </a:xfrm>
        </p:spPr>
        <p:txBody>
          <a:bodyPr/>
          <a:lstStyle>
            <a:lvl1pPr marL="0" indent="0">
              <a:buNone/>
              <a:defRPr sz="2400"/>
            </a:lvl1pPr>
          </a:lstStyle>
          <a:p>
            <a:pPr lvl="0"/>
            <a:r>
              <a:rPr lang="en-US"/>
              <a:t>Click to edit Master text styles</a:t>
            </a:r>
          </a:p>
        </p:txBody>
      </p:sp>
      <p:sp>
        <p:nvSpPr>
          <p:cNvPr id="5" name="Slide Number Placeholder 2"/>
          <p:cNvSpPr>
            <a:spLocks noGrp="1"/>
          </p:cNvSpPr>
          <p:nvPr>
            <p:ph type="sldNum" sz="quarter" idx="14"/>
          </p:nvPr>
        </p:nvSpPr>
        <p:spPr/>
        <p:txBody>
          <a:bodyPr/>
          <a:lstStyle>
            <a:lvl1pPr eaLnBrk="0" hangingPunct="0">
              <a:defRPr/>
            </a:lvl1pPr>
          </a:lstStyle>
          <a:p>
            <a:fld id="{7EFA9DC1-DEB7-4C99-9EBA-149CB8AB6422}" type="slidenum">
              <a:rPr lang="en-US" altLang="en-US"/>
              <a:pPr/>
              <a:t>‹#›</a:t>
            </a:fld>
            <a:endParaRPr lang="en-US" altLang="en-US" dirty="0"/>
          </a:p>
        </p:txBody>
      </p:sp>
      <p:sp>
        <p:nvSpPr>
          <p:cNvPr id="6" name="Date Placeholder 3"/>
          <p:cNvSpPr>
            <a:spLocks noGrp="1"/>
          </p:cNvSpPr>
          <p:nvPr>
            <p:ph type="dt" sz="half" idx="15"/>
          </p:nvPr>
        </p:nvSpPr>
        <p:spPr/>
        <p:txBody>
          <a:bodyPr/>
          <a:lstStyle>
            <a:lvl1pPr eaLnBrk="0" hangingPunct="0">
              <a:defRPr/>
            </a:lvl1pPr>
          </a:lstStyle>
          <a:p>
            <a:fld id="{D25C37B5-6F92-4346-AD29-9810AF56393A}" type="datetime1">
              <a:rPr lang="en-CA" altLang="en-US"/>
              <a:pPr/>
              <a:t>2019-06-24</a:t>
            </a:fld>
            <a:endParaRPr lang="en-US" altLang="en-US" dirty="0"/>
          </a:p>
        </p:txBody>
      </p:sp>
      <p:sp>
        <p:nvSpPr>
          <p:cNvPr id="7" name="Footer Placeholder 4"/>
          <p:cNvSpPr>
            <a:spLocks noGrp="1"/>
          </p:cNvSpPr>
          <p:nvPr>
            <p:ph type="ftr" sz="quarter" idx="16"/>
          </p:nvPr>
        </p:nvSpPr>
        <p:spPr/>
        <p:txBody>
          <a:bodyPr/>
          <a:lstStyle>
            <a:lvl1pPr eaLnBrk="0" fontAlgn="base" hangingPunct="0">
              <a:spcBef>
                <a:spcPct val="0"/>
              </a:spcBef>
              <a:spcAft>
                <a:spcPct val="0"/>
              </a:spcAft>
              <a:defRPr>
                <a:ea typeface="MS PGothic" charset="0"/>
              </a:defRPr>
            </a:lvl1pPr>
          </a:lstStyle>
          <a:p>
            <a:pPr>
              <a:defRPr/>
            </a:pPr>
            <a:endParaRPr lang="en-US" dirty="0"/>
          </a:p>
        </p:txBody>
      </p:sp>
    </p:spTree>
    <p:extLst>
      <p:ext uri="{BB962C8B-B14F-4D97-AF65-F5344CB8AC3E}">
        <p14:creationId xmlns:p14="http://schemas.microsoft.com/office/powerpoint/2010/main" val="4255638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6796"/>
            <a:ext cx="7772400" cy="684578"/>
          </a:xfrm>
        </p:spPr>
        <p:txBody>
          <a:bodyPr/>
          <a:lstStyle>
            <a:lvl1pPr>
              <a:defRPr>
                <a:solidFill>
                  <a:schemeClr val="bg2"/>
                </a:solidFill>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lnSpc>
                <a:spcPct val="120000"/>
              </a:lnSpc>
              <a:buNone/>
              <a:defRPr sz="900">
                <a:solidFill>
                  <a:schemeClr val="tx2"/>
                </a:solidFill>
              </a:defRPr>
            </a:lvl1pPr>
            <a:lvl2pPr marL="407117" indent="0" algn="ctr">
              <a:buNone/>
              <a:defRPr>
                <a:solidFill>
                  <a:schemeClr val="tx1">
                    <a:tint val="75000"/>
                  </a:schemeClr>
                </a:solidFill>
              </a:defRPr>
            </a:lvl2pPr>
            <a:lvl3pPr marL="814231" indent="0" algn="ctr">
              <a:buNone/>
              <a:defRPr>
                <a:solidFill>
                  <a:schemeClr val="tx1">
                    <a:tint val="75000"/>
                  </a:schemeClr>
                </a:solidFill>
              </a:defRPr>
            </a:lvl3pPr>
            <a:lvl4pPr marL="1221350" indent="0" algn="ctr">
              <a:buNone/>
              <a:defRPr>
                <a:solidFill>
                  <a:schemeClr val="tx1">
                    <a:tint val="75000"/>
                  </a:schemeClr>
                </a:solidFill>
              </a:defRPr>
            </a:lvl4pPr>
            <a:lvl5pPr marL="1628447" indent="0" algn="ctr">
              <a:buNone/>
              <a:defRPr>
                <a:solidFill>
                  <a:schemeClr val="tx1">
                    <a:tint val="75000"/>
                  </a:schemeClr>
                </a:solidFill>
              </a:defRPr>
            </a:lvl5pPr>
            <a:lvl6pPr marL="2035543" indent="0" algn="ctr">
              <a:buNone/>
              <a:defRPr>
                <a:solidFill>
                  <a:schemeClr val="tx1">
                    <a:tint val="75000"/>
                  </a:schemeClr>
                </a:solidFill>
              </a:defRPr>
            </a:lvl6pPr>
            <a:lvl7pPr marL="2442660" indent="0" algn="ctr">
              <a:buNone/>
              <a:defRPr>
                <a:solidFill>
                  <a:schemeClr val="tx1">
                    <a:tint val="75000"/>
                  </a:schemeClr>
                </a:solidFill>
              </a:defRPr>
            </a:lvl7pPr>
            <a:lvl8pPr marL="2849777" indent="0" algn="ctr">
              <a:buNone/>
              <a:defRPr>
                <a:solidFill>
                  <a:schemeClr val="tx1">
                    <a:tint val="75000"/>
                  </a:schemeClr>
                </a:solidFill>
              </a:defRPr>
            </a:lvl8pPr>
            <a:lvl9pPr marL="3256892"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solidFill>
            <a:schemeClr val="tx2"/>
          </a:solidFill>
        </p:spPr>
        <p:txBody>
          <a:bodyPr/>
          <a:lstStyle/>
          <a:p>
            <a:fld id="{C9468CE9-3F3D-1446-A027-4B4CDD3883B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28686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chemeClr val="tx2"/>
          </a:solidFill>
        </p:spPr>
        <p:txBody>
          <a:bodyPr/>
          <a:lstStyle/>
          <a:p>
            <a:fld id="{C9468CE9-3F3D-1446-A027-4B4CDD3883B0}" type="slidenum">
              <a:rPr lang="en-US" smtClean="0">
                <a:solidFill>
                  <a:prstClr val="white"/>
                </a:solidFill>
              </a:rPr>
              <a:pPr/>
              <a:t>‹#›</a:t>
            </a:fld>
            <a:endParaRPr lang="en-US" dirty="0">
              <a:solidFill>
                <a:prstClr val="white"/>
              </a:solidFill>
            </a:endParaRPr>
          </a:p>
        </p:txBody>
      </p:sp>
      <p:sp>
        <p:nvSpPr>
          <p:cNvPr id="12" name="Picture Placeholder 2"/>
          <p:cNvSpPr>
            <a:spLocks noGrp="1"/>
          </p:cNvSpPr>
          <p:nvPr>
            <p:ph type="pic" sz="quarter" idx="14"/>
          </p:nvPr>
        </p:nvSpPr>
        <p:spPr>
          <a:xfrm>
            <a:off x="4586881" y="2571750"/>
            <a:ext cx="4572000" cy="2571750"/>
          </a:xfrm>
        </p:spPr>
        <p:txBody>
          <a:bodyPr/>
          <a:lstStyle/>
          <a:p>
            <a:endParaRPr lang="en-US" dirty="0"/>
          </a:p>
        </p:txBody>
      </p:sp>
      <p:sp>
        <p:nvSpPr>
          <p:cNvPr id="13" name="Picture Placeholder 2"/>
          <p:cNvSpPr>
            <a:spLocks noGrp="1"/>
          </p:cNvSpPr>
          <p:nvPr>
            <p:ph type="pic" sz="quarter" idx="13"/>
          </p:nvPr>
        </p:nvSpPr>
        <p:spPr>
          <a:xfrm>
            <a:off x="0" y="0"/>
            <a:ext cx="4572000" cy="2571750"/>
          </a:xfrm>
        </p:spPr>
        <p:txBody>
          <a:bodyPr/>
          <a:lstStyle/>
          <a:p>
            <a:endParaRPr lang="en-US" dirty="0"/>
          </a:p>
        </p:txBody>
      </p:sp>
    </p:spTree>
    <p:extLst>
      <p:ext uri="{BB962C8B-B14F-4D97-AF65-F5344CB8AC3E}">
        <p14:creationId xmlns:p14="http://schemas.microsoft.com/office/powerpoint/2010/main" val="23265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0" y="0"/>
            <a:ext cx="9144000" cy="1828800"/>
          </a:xfrm>
        </p:spPr>
        <p:txBody>
          <a:bodyPr/>
          <a:lstStyle/>
          <a:p>
            <a:endParaRPr lang="en-US" dirty="0"/>
          </a:p>
        </p:txBody>
      </p:sp>
    </p:spTree>
    <p:extLst>
      <p:ext uri="{BB962C8B-B14F-4D97-AF65-F5344CB8AC3E}">
        <p14:creationId xmlns:p14="http://schemas.microsoft.com/office/powerpoint/2010/main" val="2367179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8" name="Picture Placeholder 4"/>
          <p:cNvSpPr>
            <a:spLocks noGrp="1"/>
          </p:cNvSpPr>
          <p:nvPr>
            <p:ph type="pic" sz="quarter" idx="13" hasCustomPrompt="1"/>
          </p:nvPr>
        </p:nvSpPr>
        <p:spPr>
          <a:xfrm>
            <a:off x="0" y="0"/>
            <a:ext cx="9144000" cy="51435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2964307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766326" y="1375268"/>
            <a:ext cx="1808662" cy="1371600"/>
          </a:xfrm>
        </p:spPr>
        <p:txBody>
          <a:bodyPr/>
          <a:lstStyle/>
          <a:p>
            <a:endParaRPr lang="en-US" dirty="0"/>
          </a:p>
        </p:txBody>
      </p:sp>
      <p:sp>
        <p:nvSpPr>
          <p:cNvPr id="13" name="Picture Placeholder 2"/>
          <p:cNvSpPr>
            <a:spLocks noGrp="1"/>
          </p:cNvSpPr>
          <p:nvPr>
            <p:ph type="pic" sz="quarter" idx="14"/>
          </p:nvPr>
        </p:nvSpPr>
        <p:spPr>
          <a:xfrm>
            <a:off x="2716071" y="1375268"/>
            <a:ext cx="1808662" cy="1371600"/>
          </a:xfrm>
        </p:spPr>
        <p:txBody>
          <a:bodyPr/>
          <a:lstStyle/>
          <a:p>
            <a:endParaRPr lang="en-US" dirty="0"/>
          </a:p>
        </p:txBody>
      </p:sp>
      <p:sp>
        <p:nvSpPr>
          <p:cNvPr id="14" name="Picture Placeholder 2"/>
          <p:cNvSpPr>
            <a:spLocks noGrp="1"/>
          </p:cNvSpPr>
          <p:nvPr>
            <p:ph type="pic" sz="quarter" idx="15"/>
          </p:nvPr>
        </p:nvSpPr>
        <p:spPr>
          <a:xfrm>
            <a:off x="4668489" y="1375268"/>
            <a:ext cx="1808662" cy="1371600"/>
          </a:xfrm>
        </p:spPr>
        <p:txBody>
          <a:bodyPr/>
          <a:lstStyle/>
          <a:p>
            <a:endParaRPr lang="en-US" dirty="0"/>
          </a:p>
        </p:txBody>
      </p:sp>
      <p:sp>
        <p:nvSpPr>
          <p:cNvPr id="15" name="Picture Placeholder 2"/>
          <p:cNvSpPr>
            <a:spLocks noGrp="1"/>
          </p:cNvSpPr>
          <p:nvPr>
            <p:ph type="pic" sz="quarter" idx="16"/>
          </p:nvPr>
        </p:nvSpPr>
        <p:spPr>
          <a:xfrm>
            <a:off x="6618234" y="1375268"/>
            <a:ext cx="1808662" cy="1371600"/>
          </a:xfrm>
        </p:spPr>
        <p:txBody>
          <a:bodyPr/>
          <a:lstStyle/>
          <a:p>
            <a:endParaRPr lang="en-US" dirty="0"/>
          </a:p>
        </p:txBody>
      </p:sp>
      <p:sp>
        <p:nvSpPr>
          <p:cNvPr id="16" name="Slide Number Placeholder 5"/>
          <p:cNvSpPr>
            <a:spLocks noGrp="1"/>
          </p:cNvSpPr>
          <p:nvPr>
            <p:ph type="sldNum" sz="quarter" idx="12"/>
          </p:nvPr>
        </p:nvSpPr>
        <p:spPr>
          <a:xfrm>
            <a:off x="8590091" y="155072"/>
            <a:ext cx="309263" cy="246033"/>
          </a:xfrm>
          <a:solidFill>
            <a:schemeClr val="tx2"/>
          </a:solidFill>
        </p:spPr>
        <p:txBody>
          <a:bodyPr/>
          <a:lstStyle/>
          <a:p>
            <a:fld id="{C9468CE9-3F3D-1446-A027-4B4CDD3883B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6504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683330" y="1198959"/>
            <a:ext cx="1372017" cy="1371600"/>
          </a:xfrm>
        </p:spPr>
        <p:txBody>
          <a:bodyPr/>
          <a:lstStyle/>
          <a:p>
            <a:endParaRPr lang="en-US" dirty="0"/>
          </a:p>
        </p:txBody>
      </p:sp>
      <p:sp>
        <p:nvSpPr>
          <p:cNvPr id="10" name="Picture Placeholder 6"/>
          <p:cNvSpPr>
            <a:spLocks noGrp="1"/>
          </p:cNvSpPr>
          <p:nvPr>
            <p:ph type="pic" sz="quarter" idx="11"/>
          </p:nvPr>
        </p:nvSpPr>
        <p:spPr>
          <a:xfrm>
            <a:off x="2114552" y="1198959"/>
            <a:ext cx="1372017" cy="1371600"/>
          </a:xfrm>
        </p:spPr>
        <p:txBody>
          <a:bodyPr/>
          <a:lstStyle/>
          <a:p>
            <a:endParaRPr lang="en-US" dirty="0"/>
          </a:p>
        </p:txBody>
      </p:sp>
      <p:sp>
        <p:nvSpPr>
          <p:cNvPr id="11" name="Picture Placeholder 6"/>
          <p:cNvSpPr>
            <a:spLocks noGrp="1"/>
          </p:cNvSpPr>
          <p:nvPr>
            <p:ph type="pic" sz="quarter" idx="12"/>
          </p:nvPr>
        </p:nvSpPr>
        <p:spPr>
          <a:xfrm>
            <a:off x="683330" y="2648876"/>
            <a:ext cx="1372017" cy="1371600"/>
          </a:xfrm>
        </p:spPr>
        <p:txBody>
          <a:bodyPr/>
          <a:lstStyle/>
          <a:p>
            <a:endParaRPr lang="en-US" dirty="0"/>
          </a:p>
        </p:txBody>
      </p:sp>
      <p:sp>
        <p:nvSpPr>
          <p:cNvPr id="12" name="Picture Placeholder 6"/>
          <p:cNvSpPr>
            <a:spLocks noGrp="1"/>
          </p:cNvSpPr>
          <p:nvPr>
            <p:ph type="pic" sz="quarter" idx="13"/>
          </p:nvPr>
        </p:nvSpPr>
        <p:spPr>
          <a:xfrm>
            <a:off x="2114552" y="2648876"/>
            <a:ext cx="1372017" cy="1371600"/>
          </a:xfrm>
        </p:spPr>
        <p:txBody>
          <a:bodyPr/>
          <a:lstStyle/>
          <a:p>
            <a:endParaRPr lang="en-US" dirty="0"/>
          </a:p>
        </p:txBody>
      </p:sp>
      <p:sp>
        <p:nvSpPr>
          <p:cNvPr id="13" name="Slide Number Placeholder 5"/>
          <p:cNvSpPr>
            <a:spLocks noGrp="1"/>
          </p:cNvSpPr>
          <p:nvPr>
            <p:ph type="sldNum" sz="quarter" idx="14"/>
          </p:nvPr>
        </p:nvSpPr>
        <p:spPr>
          <a:xfrm>
            <a:off x="8590091" y="155072"/>
            <a:ext cx="309263" cy="246033"/>
          </a:xfrm>
          <a:solidFill>
            <a:schemeClr val="tx2"/>
          </a:solidFill>
        </p:spPr>
        <p:txBody>
          <a:bodyPr/>
          <a:lstStyle/>
          <a:p>
            <a:fld id="{C9468CE9-3F3D-1446-A027-4B4CDD3883B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755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800"/>
            </a:lvl1pPr>
          </a:lstStyle>
          <a:p>
            <a:r>
              <a:rPr lang="en-US" dirty="0"/>
              <a:t>Click to edit Master title style</a:t>
            </a:r>
          </a:p>
        </p:txBody>
      </p:sp>
      <p:sp>
        <p:nvSpPr>
          <p:cNvPr id="4" name="Content Placeholder 2"/>
          <p:cNvSpPr>
            <a:spLocks noGrp="1"/>
          </p:cNvSpPr>
          <p:nvPr>
            <p:ph idx="1"/>
          </p:nvPr>
        </p:nvSpPr>
        <p:spPr>
          <a:xfrm>
            <a:off x="457200" y="1200151"/>
            <a:ext cx="8229600" cy="33944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83322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4900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p:cNvSpPr>
            <a:spLocks noGrp="1"/>
          </p:cNvSpPr>
          <p:nvPr>
            <p:ph type="dt" sz="half" idx="10"/>
          </p:nvPr>
        </p:nvSpPr>
        <p:spPr>
          <a:xfrm>
            <a:off x="457200" y="4594623"/>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fld id="{1D8D40CF-0547-6641-AF63-FADB2A980393}" type="datetimeFigureOut">
              <a:rPr lang="en-US" smtClean="0"/>
              <a:pPr/>
              <a:t>6/24/19</a:t>
            </a:fld>
            <a:endParaRPr lang="en-US" dirty="0"/>
          </a:p>
        </p:txBody>
      </p:sp>
      <p:sp>
        <p:nvSpPr>
          <p:cNvPr id="7" name="Slide Number Placeholder 5"/>
          <p:cNvSpPr>
            <a:spLocks noGrp="1"/>
          </p:cNvSpPr>
          <p:nvPr>
            <p:ph type="sldNum" sz="quarter" idx="4"/>
          </p:nvPr>
        </p:nvSpPr>
        <p:spPr>
          <a:xfrm>
            <a:off x="8261350" y="4594623"/>
            <a:ext cx="60325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Light"/>
                <a:cs typeface="Helvetica Neue Light"/>
              </a:defRPr>
            </a:lvl1pPr>
          </a:lstStyle>
          <a:p>
            <a:fld id="{9A656EF6-BAFE-D947-B882-BDAE585DDDE4}" type="slidenum">
              <a:rPr lang="en-US" smtClean="0"/>
              <a:pPr/>
              <a:t>‹#›</a:t>
            </a:fld>
            <a:endParaRPr lang="en-US" dirty="0"/>
          </a:p>
        </p:txBody>
      </p:sp>
      <p:sp>
        <p:nvSpPr>
          <p:cNvPr id="8" name="Date Placeholder 3"/>
          <p:cNvSpPr txBox="1">
            <a:spLocks/>
          </p:cNvSpPr>
          <p:nvPr userDrawn="1"/>
        </p:nvSpPr>
        <p:spPr>
          <a:xfrm>
            <a:off x="457200" y="4594623"/>
            <a:ext cx="1092200" cy="365125"/>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tint val="75000"/>
                  </a:schemeClr>
                </a:solidFill>
                <a:latin typeface="Helvetica Neue Light"/>
                <a:ea typeface="+mn-ea"/>
                <a:cs typeface="Helvetica Neu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8D40CF-0547-6641-AF63-FADB2A980393}" type="datetimeFigureOut">
              <a:rPr lang="en-US" smtClean="0"/>
              <a:pPr/>
              <a:t>6/24/19</a:t>
            </a:fld>
            <a:endParaRPr lang="en-US" dirty="0"/>
          </a:p>
        </p:txBody>
      </p:sp>
      <p:sp>
        <p:nvSpPr>
          <p:cNvPr id="9" name="Footer Placeholder 4"/>
          <p:cNvSpPr txBox="1">
            <a:spLocks/>
          </p:cNvSpPr>
          <p:nvPr userDrawn="1"/>
        </p:nvSpPr>
        <p:spPr>
          <a:xfrm>
            <a:off x="1549400" y="4594623"/>
            <a:ext cx="447040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Helvetica Neue Light"/>
                <a:ea typeface="+mn-ea"/>
                <a:cs typeface="Helvetica Neu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Footer Lorem Ipsum Dolor Sit</a:t>
            </a:r>
          </a:p>
        </p:txBody>
      </p:sp>
      <p:sp>
        <p:nvSpPr>
          <p:cNvPr id="10" name="Slide Number Placeholder 5"/>
          <p:cNvSpPr txBox="1">
            <a:spLocks/>
          </p:cNvSpPr>
          <p:nvPr userDrawn="1"/>
        </p:nvSpPr>
        <p:spPr>
          <a:xfrm>
            <a:off x="8261350" y="4594623"/>
            <a:ext cx="60325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chemeClr val="tx1">
                    <a:tint val="75000"/>
                  </a:schemeClr>
                </a:solidFill>
                <a:latin typeface="Helvetica Neue Light"/>
                <a:ea typeface="+mn-ea"/>
                <a:cs typeface="Helvetica Neu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656EF6-BAFE-D947-B882-BDAE585DDDE4}" type="slidenum">
              <a:rPr lang="en-US" smtClean="0"/>
              <a:pPr/>
              <a:t>‹#›</a:t>
            </a:fld>
            <a:endParaRPr lang="en-US" dirty="0"/>
          </a:p>
        </p:txBody>
      </p:sp>
    </p:spTree>
    <p:extLst>
      <p:ext uri="{BB962C8B-B14F-4D97-AF65-F5344CB8AC3E}">
        <p14:creationId xmlns:p14="http://schemas.microsoft.com/office/powerpoint/2010/main" val="1803427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84352"/>
            <a:ext cx="648821" cy="273844"/>
          </a:xfrm>
          <a:prstGeom prst="rect">
            <a:avLst/>
          </a:prstGeom>
        </p:spPr>
        <p:txBody>
          <a:bodyPr/>
          <a:lstStyle/>
          <a:p>
            <a:r>
              <a:rPr lang="de-DE" dirty="0">
                <a:solidFill>
                  <a:prstClr val="black">
                    <a:tint val="75000"/>
                  </a:prstClr>
                </a:solidFill>
              </a:rPr>
              <a:t>08/05/2017</a:t>
            </a:r>
            <a:endParaRPr lang="en-US" dirty="0">
              <a:solidFill>
                <a:prstClr val="black">
                  <a:tint val="75000"/>
                </a:prstClr>
              </a:solidFill>
            </a:endParaRPr>
          </a:p>
        </p:txBody>
      </p:sp>
      <p:sp>
        <p:nvSpPr>
          <p:cNvPr id="4" name="Footer Placeholder 3"/>
          <p:cNvSpPr>
            <a:spLocks noGrp="1"/>
          </p:cNvSpPr>
          <p:nvPr>
            <p:ph type="ftr" sz="quarter" idx="11"/>
          </p:nvPr>
        </p:nvSpPr>
        <p:spPr>
          <a:xfrm>
            <a:off x="1287556" y="4784352"/>
            <a:ext cx="3516405" cy="273844"/>
          </a:xfrm>
          <a:prstGeom prst="rect">
            <a:avLst/>
          </a:prstGeom>
        </p:spPr>
        <p:txBody>
          <a:bodyPr/>
          <a:lstStyle/>
          <a:p>
            <a:r>
              <a:rPr lang="en-US" dirty="0">
                <a:solidFill>
                  <a:prstClr val="black">
                    <a:tint val="75000"/>
                  </a:prstClr>
                </a:solidFill>
              </a:rPr>
              <a:t>OPNFV Summit Boston</a:t>
            </a:r>
          </a:p>
        </p:txBody>
      </p:sp>
      <p:sp>
        <p:nvSpPr>
          <p:cNvPr id="5" name="Slide Number Placeholder 4"/>
          <p:cNvSpPr>
            <a:spLocks noGrp="1"/>
          </p:cNvSpPr>
          <p:nvPr>
            <p:ph type="sldNum" sz="quarter" idx="12"/>
          </p:nvPr>
        </p:nvSpPr>
        <p:spPr/>
        <p:txBody>
          <a:bodyPr/>
          <a:lstStyle/>
          <a:p>
            <a:fld id="{F3A44820-5EBE-4784-9F95-AB0F35B86F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432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6796"/>
            <a:ext cx="7772400" cy="684578"/>
          </a:xfrm>
        </p:spPr>
        <p:txBody>
          <a:bodyPr/>
          <a:lstStyle>
            <a:lvl1pPr>
              <a:defRPr>
                <a:solidFill>
                  <a:schemeClr val="bg2"/>
                </a:solidFill>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lnSpc>
                <a:spcPct val="120000"/>
              </a:lnSpc>
              <a:buNone/>
              <a:defRPr sz="900">
                <a:solidFill>
                  <a:schemeClr val="tx2"/>
                </a:solidFill>
              </a:defRPr>
            </a:lvl1pPr>
            <a:lvl2pPr marL="407205" indent="0" algn="ctr">
              <a:buNone/>
              <a:defRPr>
                <a:solidFill>
                  <a:schemeClr val="tx1">
                    <a:tint val="75000"/>
                  </a:schemeClr>
                </a:solidFill>
              </a:defRPr>
            </a:lvl2pPr>
            <a:lvl3pPr marL="814400" indent="0" algn="ctr">
              <a:buNone/>
              <a:defRPr>
                <a:solidFill>
                  <a:schemeClr val="tx1">
                    <a:tint val="75000"/>
                  </a:schemeClr>
                </a:solidFill>
              </a:defRPr>
            </a:lvl3pPr>
            <a:lvl4pPr marL="1221616" indent="0" algn="ctr">
              <a:buNone/>
              <a:defRPr>
                <a:solidFill>
                  <a:schemeClr val="tx1">
                    <a:tint val="75000"/>
                  </a:schemeClr>
                </a:solidFill>
              </a:defRPr>
            </a:lvl4pPr>
            <a:lvl5pPr marL="1628799" indent="0" algn="ctr">
              <a:buNone/>
              <a:defRPr>
                <a:solidFill>
                  <a:schemeClr val="tx1">
                    <a:tint val="75000"/>
                  </a:schemeClr>
                </a:solidFill>
              </a:defRPr>
            </a:lvl5pPr>
            <a:lvl6pPr marL="2035985" indent="0" algn="ctr">
              <a:buNone/>
              <a:defRPr>
                <a:solidFill>
                  <a:schemeClr val="tx1">
                    <a:tint val="75000"/>
                  </a:schemeClr>
                </a:solidFill>
              </a:defRPr>
            </a:lvl6pPr>
            <a:lvl7pPr marL="2443190" indent="0" algn="ctr">
              <a:buNone/>
              <a:defRPr>
                <a:solidFill>
                  <a:schemeClr val="tx1">
                    <a:tint val="75000"/>
                  </a:schemeClr>
                </a:solidFill>
              </a:defRPr>
            </a:lvl7pPr>
            <a:lvl8pPr marL="2850395" indent="0" algn="ctr">
              <a:buNone/>
              <a:defRPr>
                <a:solidFill>
                  <a:schemeClr val="tx1">
                    <a:tint val="75000"/>
                  </a:schemeClr>
                </a:solidFill>
              </a:defRPr>
            </a:lvl8pPr>
            <a:lvl9pPr marL="3257597"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solidFill>
            <a:schemeClr val="tx2"/>
          </a:solidFill>
        </p:spPr>
        <p:txBody>
          <a:bodyPr/>
          <a:lstStyle/>
          <a:p>
            <a:fld id="{C9468CE9-3F3D-1446-A027-4B4CDD3883B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3845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 y="749935"/>
            <a:ext cx="2551176" cy="1790700"/>
          </a:xfrm>
          <a:prstGeom prst="rect">
            <a:avLst/>
          </a:prstGeom>
        </p:spPr>
        <p:txBody>
          <a:bodyPr anchor="b"/>
          <a:lstStyle>
            <a:lvl1pPr algn="ctr">
              <a:defRPr sz="3400"/>
            </a:lvl1pPr>
          </a:lstStyle>
          <a:p>
            <a:pPr algn="l"/>
            <a:r>
              <a:rPr lang="en-CA" u="none" dirty="0">
                <a:solidFill>
                  <a:schemeClr val="bg1"/>
                </a:solidFill>
                <a:latin typeface="Arial" charset="0"/>
                <a:ea typeface="Arial" charset="0"/>
                <a:cs typeface="Arial" charset="0"/>
              </a:rPr>
              <a:t>Click to edit Master title style</a:t>
            </a:r>
            <a:endParaRPr lang="en-US" u="none" dirty="0">
              <a:solidFill>
                <a:schemeClr val="bg1"/>
              </a:solidFill>
              <a:latin typeface="Arial" charset="0"/>
              <a:ea typeface="Arial" charset="0"/>
              <a:cs typeface="Arial" charset="0"/>
            </a:endParaRPr>
          </a:p>
        </p:txBody>
      </p:sp>
      <p:sp>
        <p:nvSpPr>
          <p:cNvPr id="3" name="Subtitle 2"/>
          <p:cNvSpPr>
            <a:spLocks noGrp="1"/>
          </p:cNvSpPr>
          <p:nvPr>
            <p:ph type="subTitle" idx="1" hasCustomPrompt="1"/>
          </p:nvPr>
        </p:nvSpPr>
        <p:spPr>
          <a:xfrm>
            <a:off x="384048" y="2701925"/>
            <a:ext cx="2807208" cy="379603"/>
          </a:xfrm>
          <a:prstGeom prst="rect">
            <a:avLst/>
          </a:prstGeom>
        </p:spPr>
        <p:txBody>
          <a:bodyPr/>
          <a:lstStyle>
            <a:lvl1pPr marL="0" indent="0" algn="ctr">
              <a:buNone/>
              <a:defRPr sz="2000"/>
            </a:lvl1pPr>
            <a:lvl2pPr marL="457200" indent="0" algn="l">
              <a:buFont typeface="Arial" charset="0"/>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a:buFont typeface="Arial" charset="0"/>
              <a:buNone/>
            </a:pPr>
            <a:r>
              <a:rPr lang="en-CA" u="none" dirty="0">
                <a:solidFill>
                  <a:schemeClr val="bg1"/>
                </a:solidFill>
                <a:latin typeface="Arial" charset="0"/>
                <a:ea typeface="Arial" charset="0"/>
                <a:cs typeface="Arial" charset="0"/>
              </a:rPr>
              <a:t>Second level</a:t>
            </a:r>
          </a:p>
        </p:txBody>
      </p:sp>
    </p:spTree>
    <p:extLst>
      <p:ext uri="{BB962C8B-B14F-4D97-AF65-F5344CB8AC3E}">
        <p14:creationId xmlns:p14="http://schemas.microsoft.com/office/powerpoint/2010/main" val="70333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5"/>
          <p:cNvSpPr>
            <a:spLocks noGrp="1"/>
          </p:cNvSpPr>
          <p:nvPr>
            <p:ph type="title"/>
          </p:nvPr>
        </p:nvSpPr>
        <p:spPr>
          <a:xfrm>
            <a:off x="1292916" y="2290235"/>
            <a:ext cx="6470339" cy="790838"/>
          </a:xfrm>
          <a:prstGeom prst="rect">
            <a:avLst/>
          </a:prstGeom>
        </p:spPr>
        <p:txBody>
          <a:bodyPr>
            <a:normAutofit/>
          </a:bodyPr>
          <a:lstStyle>
            <a:lvl1pPr>
              <a:defRPr>
                <a:solidFill>
                  <a:schemeClr val="bg1"/>
                </a:solidFill>
                <a:latin typeface="Arial" charset="0"/>
                <a:ea typeface="Arial" charset="0"/>
                <a:cs typeface="Arial" charset="0"/>
              </a:defRPr>
            </a:lvl1pPr>
          </a:lstStyle>
          <a:p>
            <a:pPr algn="l"/>
            <a:r>
              <a:rPr lang="en-US" sz="4500" dirty="0"/>
              <a:t>Click to insert title</a:t>
            </a:r>
          </a:p>
        </p:txBody>
      </p:sp>
      <p:sp>
        <p:nvSpPr>
          <p:cNvPr id="11" name="Content Placeholder 10"/>
          <p:cNvSpPr>
            <a:spLocks noGrp="1"/>
          </p:cNvSpPr>
          <p:nvPr>
            <p:ph sz="half" idx="1"/>
          </p:nvPr>
        </p:nvSpPr>
        <p:spPr>
          <a:xfrm>
            <a:off x="1356925" y="2935224"/>
            <a:ext cx="5559552" cy="763188"/>
          </a:xfrm>
          <a:prstGeom prst="rect">
            <a:avLst/>
          </a:prstGeom>
        </p:spPr>
        <p:txBody>
          <a:bodyPr/>
          <a:lstStyle>
            <a:lvl1pPr>
              <a:defRPr>
                <a:solidFill>
                  <a:schemeClr val="bg1"/>
                </a:solidFill>
              </a:defRPr>
            </a:lvl1pPr>
          </a:lstStyle>
          <a:p>
            <a:pPr marL="0" indent="0" algn="l">
              <a:buNone/>
            </a:pPr>
            <a:r>
              <a:rPr lang="en-US" sz="2500" dirty="0">
                <a:latin typeface="Arial" charset="0"/>
                <a:ea typeface="Arial" charset="0"/>
                <a:cs typeface="Arial" charset="0"/>
              </a:rPr>
              <a:t>Click to insert subtitle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87386" y="1451611"/>
            <a:ext cx="1860632" cy="406402"/>
          </a:xfrm>
          <a:prstGeom prst="rect">
            <a:avLst/>
          </a:prstGeom>
        </p:spPr>
      </p:pic>
    </p:spTree>
    <p:extLst>
      <p:ext uri="{BB962C8B-B14F-4D97-AF65-F5344CB8AC3E}">
        <p14:creationId xmlns:p14="http://schemas.microsoft.com/office/powerpoint/2010/main" val="206571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3736"/>
            <a:ext cx="8229600" cy="566438"/>
          </a:xfrm>
          <a:prstGeom prst="rect">
            <a:avLst/>
          </a:prstGeom>
        </p:spPr>
        <p:txBody>
          <a:bodyPr vert="horz" lIns="91440" tIns="45720" rIns="91440" bIns="45720" rtlCol="0" anchor="ctr">
            <a:normAutofit/>
          </a:bodyPr>
          <a:lstStyle/>
          <a:p>
            <a:r>
              <a:rPr lang="en-US" dirty="0"/>
              <a:t>T</a:t>
            </a:r>
            <a:r>
              <a:rPr lang="en-CA" dirty="0"/>
              <a:t>his is a title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Slide Number Placeholder 5"/>
          <p:cNvSpPr>
            <a:spLocks noGrp="1"/>
          </p:cNvSpPr>
          <p:nvPr>
            <p:ph type="sldNum" sz="quarter" idx="4"/>
          </p:nvPr>
        </p:nvSpPr>
        <p:spPr>
          <a:xfrm>
            <a:off x="8261350" y="4594623"/>
            <a:ext cx="60325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ea typeface="Arial" charset="0"/>
                <a:cs typeface="Arial" charset="0"/>
              </a:defRPr>
            </a:lvl1pPr>
          </a:lstStyle>
          <a:p>
            <a:fld id="{9A656EF6-BAFE-D947-B882-BDAE585DDDE4}" type="slidenum">
              <a:rPr lang="en-US" smtClean="0"/>
              <a:pPr/>
              <a:t>‹#›</a:t>
            </a:fld>
            <a:endParaRPr lang="en-US" dirty="0"/>
          </a:p>
        </p:txBody>
      </p:sp>
    </p:spTree>
    <p:extLst>
      <p:ext uri="{BB962C8B-B14F-4D97-AF65-F5344CB8AC3E}">
        <p14:creationId xmlns:p14="http://schemas.microsoft.com/office/powerpoint/2010/main" val="367606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52" r:id="rId5"/>
    <p:sldLayoutId id="2147483754" r:id="rId6"/>
    <p:sldLayoutId id="2147483755" r:id="rId7"/>
  </p:sldLayoutIdLst>
  <p:txStyles>
    <p:titleStyle>
      <a:lvl1pPr algn="l" defTabSz="457200" rtl="0" eaLnBrk="1" latinLnBrk="0" hangingPunct="1">
        <a:spcBef>
          <a:spcPct val="0"/>
        </a:spcBef>
        <a:buNone/>
        <a:defRPr sz="3000" kern="1200">
          <a:solidFill>
            <a:schemeClr val="bg1"/>
          </a:solidFill>
          <a:latin typeface="Arial" charset="0"/>
          <a:ea typeface="Arial" charset="0"/>
          <a:cs typeface="Arial" charset="0"/>
        </a:defRPr>
      </a:lvl1pPr>
    </p:titleStyle>
    <p:bodyStyle>
      <a:lvl1pPr marL="342900" indent="-342900" algn="l" defTabSz="457200" rtl="0" eaLnBrk="1" latinLnBrk="0" hangingPunct="1">
        <a:spcBef>
          <a:spcPct val="20000"/>
        </a:spcBef>
        <a:spcAft>
          <a:spcPts val="1200"/>
        </a:spcAft>
        <a:buClr>
          <a:srgbClr val="00B0B9"/>
        </a:buClr>
        <a:buFont typeface="Arial"/>
        <a:buChar char="•"/>
        <a:defRPr sz="2200" b="0" i="0" kern="1200">
          <a:solidFill>
            <a:srgbClr val="373A36"/>
          </a:solidFill>
          <a:latin typeface="Arial" charset="0"/>
          <a:ea typeface="Arial" charset="0"/>
          <a:cs typeface="Arial" charset="0"/>
        </a:defRPr>
      </a:lvl1pPr>
      <a:lvl2pPr marL="742950" indent="-285750" algn="l" defTabSz="457200" rtl="0" eaLnBrk="1" latinLnBrk="0" hangingPunct="1">
        <a:spcBef>
          <a:spcPct val="20000"/>
        </a:spcBef>
        <a:buClr>
          <a:srgbClr val="00B0B9"/>
        </a:buClr>
        <a:buFont typeface="Arial"/>
        <a:buChar char="–"/>
        <a:defRPr sz="2000" b="0" i="0" kern="1200">
          <a:solidFill>
            <a:srgbClr val="373A36"/>
          </a:solidFill>
          <a:latin typeface="Arial" charset="0"/>
          <a:ea typeface="Arial" charset="0"/>
          <a:cs typeface="Arial" charset="0"/>
        </a:defRPr>
      </a:lvl2pPr>
      <a:lvl3pPr marL="1143000" indent="-228600" algn="l" defTabSz="457200" rtl="0" eaLnBrk="1" latinLnBrk="0" hangingPunct="1">
        <a:spcBef>
          <a:spcPct val="20000"/>
        </a:spcBef>
        <a:buClr>
          <a:srgbClr val="00B0B9"/>
        </a:buClr>
        <a:buFont typeface="Arial"/>
        <a:buChar char="•"/>
        <a:defRPr sz="1800" b="0" i="0" kern="1200">
          <a:solidFill>
            <a:srgbClr val="373A36"/>
          </a:solidFill>
          <a:latin typeface="Arial" charset="0"/>
          <a:ea typeface="Arial" charset="0"/>
          <a:cs typeface="Arial" charset="0"/>
        </a:defRPr>
      </a:lvl3pPr>
      <a:lvl4pPr marL="1600200" indent="-228600" algn="l" defTabSz="457200" rtl="0" eaLnBrk="1" latinLnBrk="0" hangingPunct="1">
        <a:spcBef>
          <a:spcPct val="20000"/>
        </a:spcBef>
        <a:buClr>
          <a:srgbClr val="00B0B9"/>
        </a:buClr>
        <a:buFont typeface="Arial"/>
        <a:buChar char="–"/>
        <a:defRPr sz="1600" b="0" i="0" kern="1200">
          <a:solidFill>
            <a:srgbClr val="373A36"/>
          </a:solidFill>
          <a:latin typeface="Arial" charset="0"/>
          <a:ea typeface="Arial" charset="0"/>
          <a:cs typeface="Arial" charset="0"/>
        </a:defRPr>
      </a:lvl4pPr>
      <a:lvl5pPr marL="2057400" indent="-228600" algn="l" defTabSz="457200" rtl="0" eaLnBrk="1" latinLnBrk="0" hangingPunct="1">
        <a:spcBef>
          <a:spcPct val="20000"/>
        </a:spcBef>
        <a:buClr>
          <a:srgbClr val="00B0B9"/>
        </a:buClr>
        <a:buFont typeface="Arial"/>
        <a:buChar char="»"/>
        <a:defRPr sz="1400" b="0" i="0" kern="1200">
          <a:solidFill>
            <a:srgbClr val="373A36"/>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9695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222581"/>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93842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a:t>6/24/19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A656EF6-BAFE-D947-B882-BDAE585DDDE4}" type="slidenum">
              <a:rPr lang="en-US" smtClean="0"/>
              <a:pPr/>
              <a:t>‹#›</a:t>
            </a:fld>
            <a:endParaRPr lang="en-US" dirty="0"/>
          </a:p>
        </p:txBody>
      </p:sp>
      <p:sp>
        <p:nvSpPr>
          <p:cNvPr id="8" name="Rectangle 7">
            <a:extLst>
              <a:ext uri="{FF2B5EF4-FFF2-40B4-BE49-F238E27FC236}">
                <a16:creationId xmlns:a16="http://schemas.microsoft.com/office/drawing/2014/main" id="{EC0BFAD6-4209-B941-8914-8949D6CF0805}"/>
              </a:ext>
            </a:extLst>
          </p:cNvPr>
          <p:cNvSpPr/>
          <p:nvPr userDrawn="1"/>
        </p:nvSpPr>
        <p:spPr>
          <a:xfrm>
            <a:off x="1" y="5054600"/>
            <a:ext cx="9169400" cy="114300"/>
          </a:xfrm>
          <a:prstGeom prst="rect">
            <a:avLst/>
          </a:prstGeom>
          <a:solidFill>
            <a:srgbClr val="00B0B9"/>
          </a:solidFill>
          <a:ln>
            <a:noFill/>
          </a:ln>
          <a:effectLst/>
        </p:spPr>
        <p:style>
          <a:lnRef idx="2">
            <a:schemeClr val="dk1">
              <a:shade val="50000"/>
            </a:schemeClr>
          </a:lnRef>
          <a:fillRef idx="1">
            <a:schemeClr val="dk1"/>
          </a:fillRef>
          <a:effectRef idx="0">
            <a:schemeClr val="dk1"/>
          </a:effectRef>
          <a:fontRef idx="minor">
            <a:schemeClr val="lt1"/>
          </a:fontRef>
        </p:style>
        <p:txBody>
          <a:bodyPr lIns="91334" tIns="45667" rIns="91334" bIns="45667" anchor="ctr"/>
          <a:lstStyle/>
          <a:p>
            <a:pPr algn="ctr" defTabSz="456587" eaLnBrk="1" fontAlgn="auto" hangingPunct="1">
              <a:spcBef>
                <a:spcPts val="0"/>
              </a:spcBef>
              <a:spcAft>
                <a:spcPts val="0"/>
              </a:spcAft>
              <a:defRPr/>
            </a:pPr>
            <a:endParaRPr lang="en-US" dirty="0">
              <a:solidFill>
                <a:prstClr val="white"/>
              </a:solidFill>
            </a:endParaRPr>
          </a:p>
        </p:txBody>
      </p:sp>
    </p:spTree>
    <p:extLst>
      <p:ext uri="{BB962C8B-B14F-4D97-AF65-F5344CB8AC3E}">
        <p14:creationId xmlns:p14="http://schemas.microsoft.com/office/powerpoint/2010/main" val="349786581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665" r:id="rId12"/>
    <p:sldLayoutId id="214748366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423" tIns="40712" rIns="81423" bIns="40712" rtlCol="0" anchor="ctr">
            <a:noAutofit/>
          </a:bodyPr>
          <a:lstStyle/>
          <a:p>
            <a:r>
              <a:rPr lang="en-US" dirty="0"/>
              <a:t>Click to edit Master title style</a:t>
            </a:r>
          </a:p>
        </p:txBody>
      </p:sp>
      <p:sp>
        <p:nvSpPr>
          <p:cNvPr id="3" name="Text Placeholder 2"/>
          <p:cNvSpPr>
            <a:spLocks noGrp="1"/>
          </p:cNvSpPr>
          <p:nvPr>
            <p:ph type="body" idx="1"/>
          </p:nvPr>
        </p:nvSpPr>
        <p:spPr>
          <a:xfrm>
            <a:off x="457200" y="1200155"/>
            <a:ext cx="8229600" cy="3394472"/>
          </a:xfrm>
          <a:prstGeom prst="rect">
            <a:avLst/>
          </a:prstGeom>
        </p:spPr>
        <p:txBody>
          <a:bodyPr vert="horz" lIns="81423" tIns="40712" rIns="81423" bIns="40712" rtlCol="0">
            <a:noAutofit/>
          </a:bodyPr>
          <a:lstStyle/>
          <a:p>
            <a:pPr lvl="0"/>
            <a:r>
              <a:rPr lang="en-US" dirty="0"/>
              <a:t>Click to edit Master text styles</a:t>
            </a:r>
          </a:p>
        </p:txBody>
      </p:sp>
      <p:sp>
        <p:nvSpPr>
          <p:cNvPr id="6" name="Slide Number Placeholder 5"/>
          <p:cNvSpPr>
            <a:spLocks noGrp="1"/>
          </p:cNvSpPr>
          <p:nvPr>
            <p:ph type="sldNum" sz="quarter" idx="4"/>
          </p:nvPr>
        </p:nvSpPr>
        <p:spPr>
          <a:xfrm>
            <a:off x="8590091" y="155072"/>
            <a:ext cx="309263" cy="246033"/>
          </a:xfrm>
          <a:prstGeom prst="rect">
            <a:avLst/>
          </a:prstGeom>
          <a:solidFill>
            <a:schemeClr val="bg2"/>
          </a:solidFill>
        </p:spPr>
        <p:txBody>
          <a:bodyPr vert="horz" lIns="0" tIns="68399" rIns="0" bIns="68399" rtlCol="0" anchor="ctr">
            <a:spAutoFit/>
          </a:bodyPr>
          <a:lstStyle>
            <a:lvl1pPr algn="ctr">
              <a:defRPr sz="700">
                <a:ln>
                  <a:noFill/>
                </a:ln>
                <a:solidFill>
                  <a:schemeClr val="bg1"/>
                </a:solidFill>
                <a:latin typeface="Open Sans"/>
                <a:cs typeface="Open Sans"/>
              </a:defRPr>
            </a:lvl1pPr>
          </a:lstStyle>
          <a:p>
            <a:pPr defTabSz="407117" eaLnBrk="1" fontAlgn="auto" hangingPunct="1">
              <a:spcBef>
                <a:spcPts val="0"/>
              </a:spcBef>
              <a:spcAft>
                <a:spcPts val="0"/>
              </a:spcAft>
            </a:pPr>
            <a:fld id="{C9468CE9-3F3D-1446-A027-4B4CDD3883B0}" type="slidenum">
              <a:rPr lang="en-US" smtClean="0">
                <a:solidFill>
                  <a:prstClr val="white"/>
                </a:solidFill>
                <a:ea typeface="+mn-ea"/>
              </a:rPr>
              <a:pPr defTabSz="407117" eaLnBrk="1" fontAlgn="auto" hangingPunct="1">
                <a:spcBef>
                  <a:spcPts val="0"/>
                </a:spcBef>
                <a:spcAft>
                  <a:spcPts val="0"/>
                </a:spcAft>
              </a:pPr>
              <a:t>‹#›</a:t>
            </a:fld>
            <a:endParaRPr lang="en-US" dirty="0">
              <a:solidFill>
                <a:prstClr val="white"/>
              </a:solidFill>
              <a:ea typeface="+mn-ea"/>
            </a:endParaRPr>
          </a:p>
        </p:txBody>
      </p:sp>
    </p:spTree>
    <p:extLst>
      <p:ext uri="{BB962C8B-B14F-4D97-AF65-F5344CB8AC3E}">
        <p14:creationId xmlns:p14="http://schemas.microsoft.com/office/powerpoint/2010/main" val="28960832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hf hdr="0" ftr="0" dt="0"/>
  <p:txStyles>
    <p:titleStyle>
      <a:lvl1pPr algn="ctr" defTabSz="407117" rtl="0" eaLnBrk="1" latinLnBrk="0" hangingPunct="1">
        <a:spcBef>
          <a:spcPct val="0"/>
        </a:spcBef>
        <a:buNone/>
        <a:defRPr sz="2200" kern="1200">
          <a:solidFill>
            <a:schemeClr val="bg2"/>
          </a:solidFill>
          <a:latin typeface="Open Sans"/>
          <a:ea typeface="+mj-ea"/>
          <a:cs typeface="Open Sans"/>
        </a:defRPr>
      </a:lvl1pPr>
    </p:titleStyle>
    <p:bodyStyle>
      <a:lvl1pPr marL="0" indent="0" algn="ctr" defTabSz="407117" rtl="0" eaLnBrk="1" latinLnBrk="0" hangingPunct="1">
        <a:lnSpc>
          <a:spcPct val="130000"/>
        </a:lnSpc>
        <a:spcBef>
          <a:spcPct val="20000"/>
        </a:spcBef>
        <a:buFont typeface="Arial"/>
        <a:buNone/>
        <a:defRPr sz="900" kern="1200">
          <a:solidFill>
            <a:schemeClr val="tx2"/>
          </a:solidFill>
          <a:latin typeface="Open Sans Light"/>
          <a:ea typeface="+mn-ea"/>
          <a:cs typeface="Open Sans Light"/>
        </a:defRPr>
      </a:lvl1pPr>
      <a:lvl2pPr marL="407117" indent="0" algn="ctr" defTabSz="407117" rtl="0" eaLnBrk="1" latinLnBrk="0" hangingPunct="1">
        <a:lnSpc>
          <a:spcPct val="130000"/>
        </a:lnSpc>
        <a:spcBef>
          <a:spcPct val="20000"/>
        </a:spcBef>
        <a:buFont typeface="Arial"/>
        <a:buNone/>
        <a:defRPr sz="1200" kern="1200">
          <a:solidFill>
            <a:schemeClr val="tx2"/>
          </a:solidFill>
          <a:latin typeface="Open Sans"/>
          <a:ea typeface="+mn-ea"/>
          <a:cs typeface="Open Sans"/>
        </a:defRPr>
      </a:lvl2pPr>
      <a:lvl3pPr marL="814231" indent="0" algn="ctr" defTabSz="407117" rtl="0" eaLnBrk="1" latinLnBrk="0" hangingPunct="1">
        <a:lnSpc>
          <a:spcPct val="130000"/>
        </a:lnSpc>
        <a:spcBef>
          <a:spcPct val="20000"/>
        </a:spcBef>
        <a:buFont typeface="Arial"/>
        <a:buNone/>
        <a:defRPr sz="1200" kern="1200">
          <a:solidFill>
            <a:schemeClr val="tx2"/>
          </a:solidFill>
          <a:latin typeface="Open Sans"/>
          <a:ea typeface="+mn-ea"/>
          <a:cs typeface="Open Sans"/>
        </a:defRPr>
      </a:lvl3pPr>
      <a:lvl4pPr marL="1221350" indent="0" algn="ctr" defTabSz="407117" rtl="0" eaLnBrk="1" latinLnBrk="0" hangingPunct="1">
        <a:lnSpc>
          <a:spcPct val="130000"/>
        </a:lnSpc>
        <a:spcBef>
          <a:spcPct val="20000"/>
        </a:spcBef>
        <a:buFont typeface="Arial"/>
        <a:buNone/>
        <a:defRPr sz="1200" kern="1200">
          <a:solidFill>
            <a:schemeClr val="tx2"/>
          </a:solidFill>
          <a:latin typeface="Open Sans"/>
          <a:ea typeface="+mn-ea"/>
          <a:cs typeface="Open Sans"/>
        </a:defRPr>
      </a:lvl4pPr>
      <a:lvl5pPr marL="1628447" indent="0" algn="ctr" defTabSz="407117" rtl="0" eaLnBrk="1" latinLnBrk="0" hangingPunct="1">
        <a:lnSpc>
          <a:spcPct val="130000"/>
        </a:lnSpc>
        <a:spcBef>
          <a:spcPct val="20000"/>
        </a:spcBef>
        <a:buFont typeface="Arial"/>
        <a:buNone/>
        <a:defRPr sz="1200" kern="1200">
          <a:solidFill>
            <a:schemeClr val="tx2"/>
          </a:solidFill>
          <a:latin typeface="Open Sans"/>
          <a:ea typeface="+mn-ea"/>
          <a:cs typeface="Open Sans"/>
        </a:defRPr>
      </a:lvl5pPr>
      <a:lvl6pPr marL="2239101" indent="-203559" algn="l" defTabSz="407117" rtl="0" eaLnBrk="1" latinLnBrk="0" hangingPunct="1">
        <a:spcBef>
          <a:spcPct val="20000"/>
        </a:spcBef>
        <a:buFont typeface="Arial"/>
        <a:buChar char="•"/>
        <a:defRPr sz="1800" kern="1200">
          <a:solidFill>
            <a:schemeClr val="tx1"/>
          </a:solidFill>
          <a:latin typeface="+mn-lt"/>
          <a:ea typeface="+mn-ea"/>
          <a:cs typeface="+mn-cs"/>
        </a:defRPr>
      </a:lvl6pPr>
      <a:lvl7pPr marL="2646219" indent="-203559" algn="l" defTabSz="407117" rtl="0" eaLnBrk="1" latinLnBrk="0" hangingPunct="1">
        <a:spcBef>
          <a:spcPct val="20000"/>
        </a:spcBef>
        <a:buFont typeface="Arial"/>
        <a:buChar char="•"/>
        <a:defRPr sz="1800" kern="1200">
          <a:solidFill>
            <a:schemeClr val="tx1"/>
          </a:solidFill>
          <a:latin typeface="+mn-lt"/>
          <a:ea typeface="+mn-ea"/>
          <a:cs typeface="+mn-cs"/>
        </a:defRPr>
      </a:lvl7pPr>
      <a:lvl8pPr marL="3053328" indent="-203559" algn="l" defTabSz="407117" rtl="0" eaLnBrk="1" latinLnBrk="0" hangingPunct="1">
        <a:spcBef>
          <a:spcPct val="20000"/>
        </a:spcBef>
        <a:buFont typeface="Arial"/>
        <a:buChar char="•"/>
        <a:defRPr sz="1800" kern="1200">
          <a:solidFill>
            <a:schemeClr val="tx1"/>
          </a:solidFill>
          <a:latin typeface="+mn-lt"/>
          <a:ea typeface="+mn-ea"/>
          <a:cs typeface="+mn-cs"/>
        </a:defRPr>
      </a:lvl8pPr>
      <a:lvl9pPr marL="3460415" indent="-203559" algn="l" defTabSz="40711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117" rtl="0" eaLnBrk="1" latinLnBrk="0" hangingPunct="1">
        <a:defRPr sz="1600" kern="1200">
          <a:solidFill>
            <a:schemeClr val="tx1"/>
          </a:solidFill>
          <a:latin typeface="+mn-lt"/>
          <a:ea typeface="+mn-ea"/>
          <a:cs typeface="+mn-cs"/>
        </a:defRPr>
      </a:lvl1pPr>
      <a:lvl2pPr marL="407117" algn="l" defTabSz="407117" rtl="0" eaLnBrk="1" latinLnBrk="0" hangingPunct="1">
        <a:defRPr sz="1600" kern="1200">
          <a:solidFill>
            <a:schemeClr val="tx1"/>
          </a:solidFill>
          <a:latin typeface="+mn-lt"/>
          <a:ea typeface="+mn-ea"/>
          <a:cs typeface="+mn-cs"/>
        </a:defRPr>
      </a:lvl2pPr>
      <a:lvl3pPr marL="814231" algn="l" defTabSz="407117" rtl="0" eaLnBrk="1" latinLnBrk="0" hangingPunct="1">
        <a:defRPr sz="1600" kern="1200">
          <a:solidFill>
            <a:schemeClr val="tx1"/>
          </a:solidFill>
          <a:latin typeface="+mn-lt"/>
          <a:ea typeface="+mn-ea"/>
          <a:cs typeface="+mn-cs"/>
        </a:defRPr>
      </a:lvl3pPr>
      <a:lvl4pPr marL="1221350" algn="l" defTabSz="407117" rtl="0" eaLnBrk="1" latinLnBrk="0" hangingPunct="1">
        <a:defRPr sz="1600" kern="1200">
          <a:solidFill>
            <a:schemeClr val="tx1"/>
          </a:solidFill>
          <a:latin typeface="+mn-lt"/>
          <a:ea typeface="+mn-ea"/>
          <a:cs typeface="+mn-cs"/>
        </a:defRPr>
      </a:lvl4pPr>
      <a:lvl5pPr marL="1628447" algn="l" defTabSz="407117" rtl="0" eaLnBrk="1" latinLnBrk="0" hangingPunct="1">
        <a:defRPr sz="1600" kern="1200">
          <a:solidFill>
            <a:schemeClr val="tx1"/>
          </a:solidFill>
          <a:latin typeface="+mn-lt"/>
          <a:ea typeface="+mn-ea"/>
          <a:cs typeface="+mn-cs"/>
        </a:defRPr>
      </a:lvl5pPr>
      <a:lvl6pPr marL="2035543" algn="l" defTabSz="407117" rtl="0" eaLnBrk="1" latinLnBrk="0" hangingPunct="1">
        <a:defRPr sz="1600" kern="1200">
          <a:solidFill>
            <a:schemeClr val="tx1"/>
          </a:solidFill>
          <a:latin typeface="+mn-lt"/>
          <a:ea typeface="+mn-ea"/>
          <a:cs typeface="+mn-cs"/>
        </a:defRPr>
      </a:lvl6pPr>
      <a:lvl7pPr marL="2442660" algn="l" defTabSz="407117" rtl="0" eaLnBrk="1" latinLnBrk="0" hangingPunct="1">
        <a:defRPr sz="1600" kern="1200">
          <a:solidFill>
            <a:schemeClr val="tx1"/>
          </a:solidFill>
          <a:latin typeface="+mn-lt"/>
          <a:ea typeface="+mn-ea"/>
          <a:cs typeface="+mn-cs"/>
        </a:defRPr>
      </a:lvl7pPr>
      <a:lvl8pPr marL="2849777" algn="l" defTabSz="407117" rtl="0" eaLnBrk="1" latinLnBrk="0" hangingPunct="1">
        <a:defRPr sz="1600" kern="1200">
          <a:solidFill>
            <a:schemeClr val="tx1"/>
          </a:solidFill>
          <a:latin typeface="+mn-lt"/>
          <a:ea typeface="+mn-ea"/>
          <a:cs typeface="+mn-cs"/>
        </a:defRPr>
      </a:lvl8pPr>
      <a:lvl9pPr marL="3256892" algn="l" defTabSz="40711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opnfv.org/community/projects/pharos" TargetMode="External"/><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wiki.opnfv.org/display/pharos/Pharos+Hom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diagramLayout" Target="../diagrams/layout2.xml"/><Relationship Id="rId12"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83.png"/><Relationship Id="rId5" Type="http://schemas.openxmlformats.org/officeDocument/2006/relationships/image" Target="../media/image82.png"/><Relationship Id="rId15" Type="http://schemas.openxmlformats.org/officeDocument/2006/relationships/image" Target="../media/image87.jpeg"/><Relationship Id="rId10" Type="http://schemas.microsoft.com/office/2007/relationships/diagramDrawing" Target="../diagrams/drawing2.xml"/><Relationship Id="rId4" Type="http://schemas.openxmlformats.org/officeDocument/2006/relationships/image" Target="../media/image81.png"/><Relationship Id="rId9" Type="http://schemas.openxmlformats.org/officeDocument/2006/relationships/diagramColors" Target="../diagrams/colors2.xml"/><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docs.opnfv.org/en/latest/infrastructure/xci.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onap.org/" TargetMode="External"/><Relationship Id="rId2" Type="http://schemas.openxmlformats.org/officeDocument/2006/relationships/hyperlink" Target="https://www.opnfv.org/" TargetMode="Externa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verified@opnfv.org" TargetMode="External"/><Relationship Id="rId2" Type="http://schemas.openxmlformats.org/officeDocument/2006/relationships/hyperlink" Target="https://www.lfnetworking.org/ov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hyperlink" Target="mailto:lfn-info@linuxfoundation.org" TargetMode="External"/><Relationship Id="rId4" Type="http://schemas.openxmlformats.org/officeDocument/2006/relationships/hyperlink" Target="mailto:info@opnfv.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jp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jp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e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2916" y="2290235"/>
            <a:ext cx="6470339" cy="790838"/>
          </a:xfrm>
          <a:prstGeom prst="rect">
            <a:avLst/>
          </a:prstGeom>
        </p:spPr>
        <p:txBody>
          <a:bodyPr>
            <a:normAutofit fontScale="90000"/>
          </a:bodyPr>
          <a:lstStyle/>
          <a:p>
            <a:pPr algn="l"/>
            <a:r>
              <a:rPr lang="en-US" sz="4500" dirty="0"/>
              <a:t>An Introduction to OPNFV</a:t>
            </a:r>
          </a:p>
        </p:txBody>
      </p:sp>
      <p:sp>
        <p:nvSpPr>
          <p:cNvPr id="11" name="Content Placeholder 10"/>
          <p:cNvSpPr>
            <a:spLocks noGrp="1"/>
          </p:cNvSpPr>
          <p:nvPr>
            <p:ph sz="half" idx="4294967295"/>
          </p:nvPr>
        </p:nvSpPr>
        <p:spPr>
          <a:xfrm>
            <a:off x="1356925" y="2935224"/>
            <a:ext cx="5559552" cy="763188"/>
          </a:xfrm>
          <a:prstGeom prst="rect">
            <a:avLst/>
          </a:prstGeom>
        </p:spPr>
        <p:txBody>
          <a:bodyPr/>
          <a:lstStyle/>
          <a:p>
            <a:pPr marL="0" indent="0" defTabSz="453498">
              <a:buNone/>
            </a:pPr>
            <a:r>
              <a:rPr lang="en-US" altLang="en-US" sz="1800" dirty="0">
                <a:solidFill>
                  <a:schemeClr val="bg1"/>
                </a:solidFill>
                <a:latin typeface="Helvetica Neue Light" charset="0"/>
              </a:rPr>
              <a:t>Please direct any questions to info@opnfv.org or lfn-info@linuxfoundation.org </a:t>
            </a:r>
          </a:p>
        </p:txBody>
      </p:sp>
      <p:pic>
        <p:nvPicPr>
          <p:cNvPr id="14" name="Picture 13">
            <a:extLst>
              <a:ext uri="{FF2B5EF4-FFF2-40B4-BE49-F238E27FC236}">
                <a16:creationId xmlns:a16="http://schemas.microsoft.com/office/drawing/2014/main" id="{CAD49AC3-8ABA-DD4F-9325-5F66A73E1E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3507" y="1543640"/>
            <a:ext cx="2750128" cy="258512"/>
          </a:xfrm>
          <a:prstGeom prst="rect">
            <a:avLst/>
          </a:prstGeom>
        </p:spPr>
      </p:pic>
    </p:spTree>
    <p:extLst>
      <p:ext uri="{BB962C8B-B14F-4D97-AF65-F5344CB8AC3E}">
        <p14:creationId xmlns:p14="http://schemas.microsoft.com/office/powerpoint/2010/main" val="171447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OPNFV Hunter</a:t>
            </a:r>
          </a:p>
        </p:txBody>
      </p:sp>
      <p:sp>
        <p:nvSpPr>
          <p:cNvPr id="3" name="Content Placeholder 2"/>
          <p:cNvSpPr>
            <a:spLocks noGrp="1"/>
          </p:cNvSpPr>
          <p:nvPr>
            <p:ph idx="1"/>
          </p:nvPr>
        </p:nvSpPr>
        <p:spPr>
          <a:xfrm>
            <a:off x="457199" y="1200150"/>
            <a:ext cx="8453536" cy="3679759"/>
          </a:xfrm>
        </p:spPr>
        <p:txBody>
          <a:bodyPr>
            <a:normAutofit fontScale="55000" lnSpcReduction="20000"/>
          </a:bodyPr>
          <a:lstStyle/>
          <a:p>
            <a:pPr marL="0" indent="0">
              <a:spcAft>
                <a:spcPts val="800"/>
              </a:spcAft>
              <a:buNone/>
            </a:pPr>
            <a:r>
              <a:rPr lang="en-US" sz="2900" b="1" dirty="0"/>
              <a:t>Cross-community Collaboration</a:t>
            </a:r>
          </a:p>
          <a:p>
            <a:pPr fontAlgn="base"/>
            <a:r>
              <a:rPr lang="en-US" b="1" dirty="0">
                <a:latin typeface="Helvetica" pitchFamily="2" charset="0"/>
              </a:rPr>
              <a:t>C-RAN:</a:t>
            </a:r>
            <a:r>
              <a:rPr lang="en-US" dirty="0"/>
              <a:t> A new project relating to performance measurement for Cloud Radio Access Network (C-RAN) VNF was added in Hunter release. This use case further builds towards the vision of a common NFVI that will provide openness, agility, cost reduction, and innovation. A typical C-RAN solution involves complex data plane packet processing functions with stringent latency, jitter, and bandwidth requirements. This project exercises C-RAN VNFs, initially </a:t>
            </a:r>
            <a:r>
              <a:rPr lang="en-US" dirty="0" err="1"/>
              <a:t>OpenAirInterface</a:t>
            </a:r>
            <a:r>
              <a:rPr lang="en-US" dirty="0"/>
              <a:t>, and analyzes the performance characteristics with respect to a common NFVI. The C-RAN project in Hunter offers needed binaries and documentation to successfully build the project environment.</a:t>
            </a:r>
          </a:p>
          <a:p>
            <a:pPr fontAlgn="base"/>
            <a:r>
              <a:rPr lang="en-US" b="1" dirty="0">
                <a:latin typeface="Helvetica" pitchFamily="2" charset="0"/>
              </a:rPr>
              <a:t>Rocket:</a:t>
            </a:r>
            <a:r>
              <a:rPr lang="en-US" dirty="0"/>
              <a:t> Also a new project, Rocket aims at improving virtual Evolved Packet Core (</a:t>
            </a:r>
            <a:r>
              <a:rPr lang="en-US" dirty="0" err="1"/>
              <a:t>vEPC</a:t>
            </a:r>
            <a:r>
              <a:rPr lang="en-US" dirty="0"/>
              <a:t>) VNF performance through hardware acceleration. As performance is directly proportional to NFV economics, this project could help reduce the cost of NFV deployments. The project is working on GPRS Tunneling Protocol (GTP) offload process interfaces to establish optimal hardware-software partitioning. The Rocket project in Hunter contains documentation about the GTP offloading process interface and API definitions.</a:t>
            </a:r>
          </a:p>
          <a:p>
            <a:pPr fontAlgn="base"/>
            <a:r>
              <a:rPr lang="en-US" b="1" dirty="0">
                <a:latin typeface="Helvetica" pitchFamily="2" charset="0"/>
              </a:rPr>
              <a:t>Other Enhancements:</a:t>
            </a:r>
            <a:r>
              <a:rPr lang="en-US" dirty="0"/>
              <a:t> The Hunter release includes container-based </a:t>
            </a:r>
            <a:r>
              <a:rPr lang="en-US" dirty="0" err="1"/>
              <a:t>undercloud</a:t>
            </a:r>
            <a:r>
              <a:rPr lang="en-US" dirty="0"/>
              <a:t> services in the Apex installer and improvements in IPv6 support and service function chaining (SFC). In the journey towards cloud native, the Container4NFV project added support for Kata Containers and container security for the edge. The root cause analysis project, Doctor has been working on non-disruptive infrastructure upgrades and faster alarm generation (27x faster than that of Nova reset server state API). The  Doctor team works closely with the OpenStack Felix project. Finally, the Barometer project improved user experience with updates to one-click installer and continues to provide valuable NFVI telemetry to projects such as ONAP.</a:t>
            </a:r>
            <a:endParaRPr lang="en-US" sz="2000" b="1" dirty="0"/>
          </a:p>
        </p:txBody>
      </p:sp>
      <p:sp>
        <p:nvSpPr>
          <p:cNvPr id="5" name="TextBox 4"/>
          <p:cNvSpPr txBox="1"/>
          <p:nvPr/>
        </p:nvSpPr>
        <p:spPr>
          <a:xfrm>
            <a:off x="9994900" y="3467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53531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Create.Compose: A typical workflow </a:t>
            </a:r>
            <a:endParaRPr lang="en-US" dirty="0"/>
          </a:p>
        </p:txBody>
      </p:sp>
      <p:graphicFrame>
        <p:nvGraphicFramePr>
          <p:cNvPr id="6" name="Diagram 5"/>
          <p:cNvGraphicFramePr/>
          <p:nvPr>
            <p:extLst>
              <p:ext uri="{D42A27DB-BD31-4B8C-83A1-F6EECF244321}">
                <p14:modId xmlns:p14="http://schemas.microsoft.com/office/powerpoint/2010/main" val="2178332852"/>
              </p:ext>
            </p:extLst>
          </p:nvPr>
        </p:nvGraphicFramePr>
        <p:xfrm>
          <a:off x="914400" y="1198298"/>
          <a:ext cx="7315199" cy="3510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ircular Arrow 9"/>
          <p:cNvSpPr/>
          <p:nvPr/>
        </p:nvSpPr>
        <p:spPr>
          <a:xfrm rot="5400000">
            <a:off x="1644891" y="-928485"/>
            <a:ext cx="943771" cy="10010822"/>
          </a:xfrm>
          <a:prstGeom prst="circularArrow">
            <a:avLst>
              <a:gd name="adj1" fmla="val 12500"/>
              <a:gd name="adj2" fmla="val 1142319"/>
              <a:gd name="adj3" fmla="val 20457681"/>
              <a:gd name="adj4" fmla="val 10768534"/>
              <a:gd name="adj5" fmla="val 12500"/>
            </a:avLst>
          </a:prstGeom>
          <a:solidFill>
            <a:schemeClr val="accent3">
              <a:lumMod val="20000"/>
              <a:lumOff val="8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dirty="0">
              <a:solidFill>
                <a:prstClr val="black"/>
              </a:solidFill>
              <a:latin typeface="Calibri"/>
            </a:endParaRPr>
          </a:p>
        </p:txBody>
      </p:sp>
    </p:spTree>
    <p:extLst>
      <p:ext uri="{BB962C8B-B14F-4D97-AF65-F5344CB8AC3E}">
        <p14:creationId xmlns:p14="http://schemas.microsoft.com/office/powerpoint/2010/main" val="1188617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de-DE" dirty="0"/>
              <a:t>Open Source Building Blocks</a:t>
            </a:r>
            <a:endParaRPr lang="en-US" dirty="0"/>
          </a:p>
        </p:txBody>
      </p:sp>
      <p:sp>
        <p:nvSpPr>
          <p:cNvPr id="55" name="Rounded Rectangle 54"/>
          <p:cNvSpPr/>
          <p:nvPr/>
        </p:nvSpPr>
        <p:spPr>
          <a:xfrm>
            <a:off x="421236" y="1341107"/>
            <a:ext cx="203147" cy="322944"/>
          </a:xfrm>
          <a:prstGeom prst="roundRect">
            <a:avLst/>
          </a:prstGeom>
          <a:solidFill>
            <a:schemeClr val="bg2">
              <a:lumMod val="75000"/>
            </a:schemeClr>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defTabSz="457200" eaLnBrk="1" fontAlgn="auto" hangingPunct="1">
              <a:spcBef>
                <a:spcPts val="0"/>
              </a:spcBef>
              <a:spcAft>
                <a:spcPts val="0"/>
              </a:spcAft>
            </a:pPr>
            <a:r>
              <a:rPr lang="en-US" sz="825" dirty="0">
                <a:solidFill>
                  <a:prstClr val="white"/>
                </a:solidFill>
                <a:latin typeface="Arial" panose="020B0604020202020204" pitchFamily="34" charset="0"/>
                <a:cs typeface="Arial" panose="020B0604020202020204" pitchFamily="34" charset="0"/>
              </a:rPr>
              <a:t>PaaS</a:t>
            </a:r>
          </a:p>
        </p:txBody>
      </p:sp>
      <p:sp>
        <p:nvSpPr>
          <p:cNvPr id="56" name="Rounded Rectangle 55"/>
          <p:cNvSpPr/>
          <p:nvPr/>
        </p:nvSpPr>
        <p:spPr>
          <a:xfrm>
            <a:off x="421236" y="1736630"/>
            <a:ext cx="203147" cy="1491501"/>
          </a:xfrm>
          <a:prstGeom prst="roundRect">
            <a:avLst/>
          </a:prstGeom>
          <a:solidFill>
            <a:schemeClr val="bg2">
              <a:lumMod val="75000"/>
            </a:schemeClr>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24" tIns="45712" rIns="91424" bIns="45712" rtlCol="0" anchor="ctr"/>
          <a:lstStyle/>
          <a:p>
            <a:pPr algn="ctr" defTabSz="457200" eaLnBrk="1" fontAlgn="auto" hangingPunct="1">
              <a:spcBef>
                <a:spcPts val="0"/>
              </a:spcBef>
              <a:spcAft>
                <a:spcPts val="0"/>
              </a:spcAft>
            </a:pPr>
            <a:r>
              <a:rPr lang="en-US" sz="825" dirty="0">
                <a:solidFill>
                  <a:prstClr val="white"/>
                </a:solidFill>
                <a:latin typeface="Calibri"/>
              </a:rPr>
              <a:t>Cloud Infra &amp; Tooling</a:t>
            </a:r>
          </a:p>
        </p:txBody>
      </p:sp>
      <p:sp>
        <p:nvSpPr>
          <p:cNvPr id="57" name="Rounded Rectangle 56"/>
          <p:cNvSpPr/>
          <p:nvPr/>
        </p:nvSpPr>
        <p:spPr>
          <a:xfrm>
            <a:off x="421236" y="3283598"/>
            <a:ext cx="203147" cy="1121715"/>
          </a:xfrm>
          <a:prstGeom prst="roundRect">
            <a:avLst/>
          </a:prstGeom>
          <a:solidFill>
            <a:schemeClr val="bg2">
              <a:lumMod val="75000"/>
            </a:schemeClr>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24" tIns="45712" rIns="91424" bIns="45712" rtlCol="0" anchor="ctr"/>
          <a:lstStyle/>
          <a:p>
            <a:pPr algn="ctr" defTabSz="457200" eaLnBrk="1" fontAlgn="auto" hangingPunct="1">
              <a:spcBef>
                <a:spcPts val="0"/>
              </a:spcBef>
              <a:spcAft>
                <a:spcPts val="0"/>
              </a:spcAft>
            </a:pPr>
            <a:r>
              <a:rPr lang="en-US" sz="825" dirty="0">
                <a:solidFill>
                  <a:prstClr val="white"/>
                </a:solidFill>
                <a:latin typeface="Arial" panose="020B0604020202020204" pitchFamily="34" charset="0"/>
                <a:cs typeface="Arial" panose="020B0604020202020204" pitchFamily="34" charset="0"/>
              </a:rPr>
              <a:t>Infrastructure</a:t>
            </a:r>
          </a:p>
        </p:txBody>
      </p:sp>
      <p:sp>
        <p:nvSpPr>
          <p:cNvPr id="13" name="Rounded Rectangle 12"/>
          <p:cNvSpPr/>
          <p:nvPr/>
        </p:nvSpPr>
        <p:spPr>
          <a:xfrm>
            <a:off x="3268479" y="1341108"/>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15" name="Rounded Rectangle 14"/>
          <p:cNvSpPr/>
          <p:nvPr/>
        </p:nvSpPr>
        <p:spPr>
          <a:xfrm>
            <a:off x="3268479" y="2125059"/>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16" name="Rounded Rectangle 15"/>
          <p:cNvSpPr/>
          <p:nvPr/>
        </p:nvSpPr>
        <p:spPr>
          <a:xfrm>
            <a:off x="3268479" y="2510115"/>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17" name="Rounded Rectangle 16"/>
          <p:cNvSpPr/>
          <p:nvPr/>
        </p:nvSpPr>
        <p:spPr>
          <a:xfrm>
            <a:off x="3268479" y="2895351"/>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18" name="Rounded Rectangle 17"/>
          <p:cNvSpPr/>
          <p:nvPr/>
        </p:nvSpPr>
        <p:spPr>
          <a:xfrm>
            <a:off x="3268479" y="3283599"/>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19" name="Rounded Rectangle 18"/>
          <p:cNvSpPr/>
          <p:nvPr/>
        </p:nvSpPr>
        <p:spPr>
          <a:xfrm>
            <a:off x="3268479" y="3681597"/>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0" name="Rounded Rectangle 19"/>
          <p:cNvSpPr/>
          <p:nvPr/>
        </p:nvSpPr>
        <p:spPr>
          <a:xfrm>
            <a:off x="3268479" y="4072530"/>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1" name="Rounded Rectangle 20"/>
          <p:cNvSpPr/>
          <p:nvPr/>
        </p:nvSpPr>
        <p:spPr>
          <a:xfrm>
            <a:off x="4333609" y="1341108"/>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de-DE" sz="900" dirty="0">
                <a:solidFill>
                  <a:prstClr val="black">
                    <a:lumMod val="50000"/>
                  </a:prstClr>
                </a:solidFill>
                <a:latin typeface="Calibri"/>
              </a:rPr>
              <a:t>Additional</a:t>
            </a:r>
            <a:br>
              <a:rPr lang="de-DE" sz="900" dirty="0">
                <a:solidFill>
                  <a:prstClr val="black">
                    <a:lumMod val="50000"/>
                  </a:prstClr>
                </a:solidFill>
                <a:latin typeface="Calibri"/>
              </a:rPr>
            </a:br>
            <a:r>
              <a:rPr lang="de-DE" sz="900" dirty="0">
                <a:solidFill>
                  <a:prstClr val="black">
                    <a:lumMod val="50000"/>
                  </a:prstClr>
                </a:solidFill>
                <a:latin typeface="Calibri"/>
              </a:rPr>
              <a:t>PaaS platforms</a:t>
            </a:r>
            <a:endParaRPr lang="en-US" sz="900" dirty="0">
              <a:solidFill>
                <a:prstClr val="black">
                  <a:lumMod val="50000"/>
                </a:prstClr>
              </a:solidFill>
              <a:latin typeface="Calibri"/>
            </a:endParaRPr>
          </a:p>
        </p:txBody>
      </p:sp>
      <p:sp>
        <p:nvSpPr>
          <p:cNvPr id="22" name="Rounded Rectangle 21"/>
          <p:cNvSpPr/>
          <p:nvPr/>
        </p:nvSpPr>
        <p:spPr>
          <a:xfrm>
            <a:off x="4333609" y="2125059"/>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black">
                  <a:lumMod val="50000"/>
                </a:prstClr>
              </a:solidFill>
              <a:latin typeface="Calibri"/>
            </a:endParaRPr>
          </a:p>
        </p:txBody>
      </p:sp>
      <p:sp>
        <p:nvSpPr>
          <p:cNvPr id="23" name="Rounded Rectangle 22"/>
          <p:cNvSpPr/>
          <p:nvPr/>
        </p:nvSpPr>
        <p:spPr>
          <a:xfrm>
            <a:off x="4333609" y="2510115"/>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4" name="Rounded Rectangle 23"/>
          <p:cNvSpPr/>
          <p:nvPr/>
        </p:nvSpPr>
        <p:spPr>
          <a:xfrm>
            <a:off x="4333609" y="2895351"/>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5" name="Rounded Rectangle 24"/>
          <p:cNvSpPr/>
          <p:nvPr/>
        </p:nvSpPr>
        <p:spPr>
          <a:xfrm>
            <a:off x="4333609" y="3283599"/>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6" name="Rounded Rectangle 25"/>
          <p:cNvSpPr/>
          <p:nvPr/>
        </p:nvSpPr>
        <p:spPr>
          <a:xfrm>
            <a:off x="4333609" y="3681597"/>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7" name="Rounded Rectangle 26"/>
          <p:cNvSpPr/>
          <p:nvPr/>
        </p:nvSpPr>
        <p:spPr>
          <a:xfrm>
            <a:off x="4333609" y="4072530"/>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8" name="Rounded Rectangle 27"/>
          <p:cNvSpPr/>
          <p:nvPr/>
        </p:nvSpPr>
        <p:spPr>
          <a:xfrm>
            <a:off x="5398739" y="1341108"/>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9" name="Rounded Rectangle 28"/>
          <p:cNvSpPr/>
          <p:nvPr/>
        </p:nvSpPr>
        <p:spPr>
          <a:xfrm>
            <a:off x="5398739" y="2125059"/>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30" name="Rounded Rectangle 29"/>
          <p:cNvSpPr/>
          <p:nvPr/>
        </p:nvSpPr>
        <p:spPr>
          <a:xfrm>
            <a:off x="5398739" y="2510115"/>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31" name="Rounded Rectangle 30"/>
          <p:cNvSpPr/>
          <p:nvPr/>
        </p:nvSpPr>
        <p:spPr>
          <a:xfrm>
            <a:off x="5398739" y="2895351"/>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32" name="Rounded Rectangle 31"/>
          <p:cNvSpPr/>
          <p:nvPr/>
        </p:nvSpPr>
        <p:spPr>
          <a:xfrm>
            <a:off x="5398739" y="3283599"/>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33" name="Rounded Rectangle 32"/>
          <p:cNvSpPr/>
          <p:nvPr/>
        </p:nvSpPr>
        <p:spPr>
          <a:xfrm>
            <a:off x="5398739" y="3681597"/>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34" name="Rounded Rectangle 33"/>
          <p:cNvSpPr/>
          <p:nvPr/>
        </p:nvSpPr>
        <p:spPr>
          <a:xfrm>
            <a:off x="5398739" y="4072530"/>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49" name="Rounded Rectangle 48"/>
          <p:cNvSpPr/>
          <p:nvPr/>
        </p:nvSpPr>
        <p:spPr>
          <a:xfrm>
            <a:off x="6463869" y="1341108"/>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58" name="Rounded Rectangle 57"/>
          <p:cNvSpPr/>
          <p:nvPr/>
        </p:nvSpPr>
        <p:spPr>
          <a:xfrm>
            <a:off x="6463869" y="2125059"/>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59" name="Rounded Rectangle 58"/>
          <p:cNvSpPr/>
          <p:nvPr/>
        </p:nvSpPr>
        <p:spPr>
          <a:xfrm>
            <a:off x="6463869" y="2510115"/>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0" name="Rounded Rectangle 59"/>
          <p:cNvSpPr/>
          <p:nvPr/>
        </p:nvSpPr>
        <p:spPr>
          <a:xfrm>
            <a:off x="6463869" y="2895351"/>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1" name="Rounded Rectangle 60"/>
          <p:cNvSpPr/>
          <p:nvPr/>
        </p:nvSpPr>
        <p:spPr>
          <a:xfrm>
            <a:off x="6463869" y="3283599"/>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2" name="Rounded Rectangle 61"/>
          <p:cNvSpPr/>
          <p:nvPr/>
        </p:nvSpPr>
        <p:spPr>
          <a:xfrm>
            <a:off x="6463869" y="3681597"/>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3" name="Rounded Rectangle 62"/>
          <p:cNvSpPr/>
          <p:nvPr/>
        </p:nvSpPr>
        <p:spPr>
          <a:xfrm>
            <a:off x="6463869" y="4072530"/>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6" name="Rounded Rectangle 65"/>
          <p:cNvSpPr/>
          <p:nvPr/>
        </p:nvSpPr>
        <p:spPr>
          <a:xfrm>
            <a:off x="7537737" y="1341108"/>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7" name="Rounded Rectangle 66"/>
          <p:cNvSpPr/>
          <p:nvPr/>
        </p:nvSpPr>
        <p:spPr>
          <a:xfrm>
            <a:off x="7537737" y="2125059"/>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8" name="Rounded Rectangle 67"/>
          <p:cNvSpPr/>
          <p:nvPr/>
        </p:nvSpPr>
        <p:spPr>
          <a:xfrm>
            <a:off x="7537737" y="2510115"/>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69" name="Rounded Rectangle 68"/>
          <p:cNvSpPr/>
          <p:nvPr/>
        </p:nvSpPr>
        <p:spPr>
          <a:xfrm>
            <a:off x="7537737" y="2895351"/>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70" name="Rounded Rectangle 69"/>
          <p:cNvSpPr/>
          <p:nvPr/>
        </p:nvSpPr>
        <p:spPr>
          <a:xfrm>
            <a:off x="7537737" y="3283599"/>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71" name="Rounded Rectangle 70"/>
          <p:cNvSpPr/>
          <p:nvPr/>
        </p:nvSpPr>
        <p:spPr>
          <a:xfrm>
            <a:off x="7537737" y="3681597"/>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72" name="Rounded Rectangle 71"/>
          <p:cNvSpPr/>
          <p:nvPr/>
        </p:nvSpPr>
        <p:spPr>
          <a:xfrm>
            <a:off x="7537737" y="4072530"/>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82" name="Rounded Rectangle 81"/>
          <p:cNvSpPr/>
          <p:nvPr/>
        </p:nvSpPr>
        <p:spPr>
          <a:xfrm>
            <a:off x="3268479" y="1736631"/>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83" name="Rounded Rectangle 82"/>
          <p:cNvSpPr/>
          <p:nvPr/>
        </p:nvSpPr>
        <p:spPr>
          <a:xfrm>
            <a:off x="4333609" y="1736631"/>
            <a:ext cx="1000535" cy="332782"/>
          </a:xfrm>
          <a:prstGeom prst="roundRect">
            <a:avLst/>
          </a:prstGeom>
          <a:noFill/>
          <a:ln w="12700">
            <a:solidFill>
              <a:schemeClr val="tx1"/>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84" name="Rounded Rectangle 83"/>
          <p:cNvSpPr/>
          <p:nvPr/>
        </p:nvSpPr>
        <p:spPr>
          <a:xfrm>
            <a:off x="5398739" y="1736631"/>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85" name="Rounded Rectangle 84"/>
          <p:cNvSpPr/>
          <p:nvPr/>
        </p:nvSpPr>
        <p:spPr>
          <a:xfrm>
            <a:off x="6463869" y="1736631"/>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86" name="Rounded Rectangle 85"/>
          <p:cNvSpPr/>
          <p:nvPr/>
        </p:nvSpPr>
        <p:spPr>
          <a:xfrm>
            <a:off x="7537737" y="1736631"/>
            <a:ext cx="1000535" cy="332782"/>
          </a:xfrm>
          <a:prstGeom prst="roundRect">
            <a:avLst/>
          </a:prstGeom>
          <a:noFill/>
          <a:ln w="12700">
            <a:solidFill>
              <a:schemeClr val="bg2"/>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pic>
        <p:nvPicPr>
          <p:cNvPr id="87" name="Picture 86"/>
          <p:cNvPicPr>
            <a:picLocks noChangeAspect="1"/>
          </p:cNvPicPr>
          <p:nvPr/>
        </p:nvPicPr>
        <p:blipFill rotWithShape="1">
          <a:blip r:embed="rId2"/>
          <a:srcRect l="561" t="26623" r="-561" b="27776"/>
          <a:stretch/>
        </p:blipFill>
        <p:spPr>
          <a:xfrm>
            <a:off x="3307699" y="1415860"/>
            <a:ext cx="915755" cy="190043"/>
          </a:xfrm>
          <a:prstGeom prst="rect">
            <a:avLst/>
          </a:prstGeom>
          <a:solidFill>
            <a:schemeClr val="bg1"/>
          </a:solidFill>
          <a:effectLst/>
        </p:spPr>
      </p:pic>
      <p:pic>
        <p:nvPicPr>
          <p:cNvPr id="88" name="Picture 87"/>
          <p:cNvPicPr>
            <a:picLocks noChangeAspect="1"/>
          </p:cNvPicPr>
          <p:nvPr/>
        </p:nvPicPr>
        <p:blipFill>
          <a:blip r:embed="rId3"/>
          <a:stretch>
            <a:fillRect/>
          </a:stretch>
        </p:blipFill>
        <p:spPr>
          <a:xfrm>
            <a:off x="4386698" y="2548948"/>
            <a:ext cx="894551" cy="247634"/>
          </a:xfrm>
          <a:prstGeom prst="rect">
            <a:avLst/>
          </a:prstGeom>
          <a:solidFill>
            <a:schemeClr val="bg1"/>
          </a:solidFill>
          <a:effectLst/>
        </p:spPr>
      </p:pic>
      <p:pic>
        <p:nvPicPr>
          <p:cNvPr id="89" name="Picture 2"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1382" y="2183472"/>
            <a:ext cx="594906" cy="217589"/>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0" name="Picture 89"/>
          <p:cNvPicPr>
            <a:picLocks noChangeAspect="1"/>
          </p:cNvPicPr>
          <p:nvPr/>
        </p:nvPicPr>
        <p:blipFill>
          <a:blip r:embed="rId5"/>
          <a:stretch>
            <a:fillRect/>
          </a:stretch>
        </p:blipFill>
        <p:spPr>
          <a:xfrm>
            <a:off x="6548418" y="3747106"/>
            <a:ext cx="831437" cy="199742"/>
          </a:xfrm>
          <a:prstGeom prst="rect">
            <a:avLst/>
          </a:prstGeom>
          <a:effectLst/>
        </p:spPr>
      </p:pic>
      <p:pic>
        <p:nvPicPr>
          <p:cNvPr id="91" name="Picture 90"/>
          <p:cNvPicPr>
            <a:picLocks noChangeAspect="1"/>
          </p:cNvPicPr>
          <p:nvPr/>
        </p:nvPicPr>
        <p:blipFill>
          <a:blip r:embed="rId6"/>
          <a:stretch>
            <a:fillRect/>
          </a:stretch>
        </p:blipFill>
        <p:spPr>
          <a:xfrm>
            <a:off x="5595829" y="3702706"/>
            <a:ext cx="478340" cy="275375"/>
          </a:xfrm>
          <a:prstGeom prst="rect">
            <a:avLst/>
          </a:prstGeom>
          <a:effectLst/>
        </p:spPr>
      </p:pic>
      <p:pic>
        <p:nvPicPr>
          <p:cNvPr id="92" name="Picture 2" descr="https://www.opencontainers.org/sites/cpstandard/files/logo_oci201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9240" y="3681599"/>
            <a:ext cx="937529" cy="26913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 name="Picture 93"/>
          <p:cNvPicPr>
            <a:picLocks noChangeAspect="1"/>
          </p:cNvPicPr>
          <p:nvPr/>
        </p:nvPicPr>
        <p:blipFill rotWithShape="1">
          <a:blip r:embed="rId8"/>
          <a:srcRect t="10326" b="13042"/>
          <a:stretch/>
        </p:blipFill>
        <p:spPr>
          <a:xfrm>
            <a:off x="3557634" y="2527660"/>
            <a:ext cx="394696" cy="302540"/>
          </a:xfrm>
          <a:prstGeom prst="rect">
            <a:avLst/>
          </a:prstGeom>
          <a:effectLst/>
        </p:spPr>
      </p:pic>
      <p:pic>
        <p:nvPicPr>
          <p:cNvPr id="95" name="Picture 94"/>
          <p:cNvPicPr>
            <a:picLocks noChangeAspect="1"/>
          </p:cNvPicPr>
          <p:nvPr/>
        </p:nvPicPr>
        <p:blipFill rotWithShape="1">
          <a:blip r:embed="rId9"/>
          <a:srcRect t="17511" b="14952"/>
          <a:stretch/>
        </p:blipFill>
        <p:spPr>
          <a:xfrm>
            <a:off x="3415990" y="2948333"/>
            <a:ext cx="746186" cy="252042"/>
          </a:xfrm>
          <a:prstGeom prst="rect">
            <a:avLst/>
          </a:prstGeom>
          <a:effectLst/>
        </p:spPr>
      </p:pic>
      <p:pic>
        <p:nvPicPr>
          <p:cNvPr id="96" name="Picture 95"/>
          <p:cNvPicPr>
            <a:picLocks noChangeAspect="1"/>
          </p:cNvPicPr>
          <p:nvPr/>
        </p:nvPicPr>
        <p:blipFill>
          <a:blip r:embed="rId10"/>
          <a:stretch>
            <a:fillRect/>
          </a:stretch>
        </p:blipFill>
        <p:spPr>
          <a:xfrm>
            <a:off x="4589077" y="2917319"/>
            <a:ext cx="441540" cy="283056"/>
          </a:xfrm>
          <a:prstGeom prst="rect">
            <a:avLst/>
          </a:prstGeom>
          <a:effectLst/>
        </p:spPr>
      </p:pic>
      <p:pic>
        <p:nvPicPr>
          <p:cNvPr id="97" name="Picture 96"/>
          <p:cNvPicPr>
            <a:picLocks noChangeAspect="1"/>
          </p:cNvPicPr>
          <p:nvPr/>
        </p:nvPicPr>
        <p:blipFill>
          <a:blip r:embed="rId11"/>
          <a:stretch>
            <a:fillRect/>
          </a:stretch>
        </p:blipFill>
        <p:spPr>
          <a:xfrm>
            <a:off x="3490657" y="3313908"/>
            <a:ext cx="461675" cy="284182"/>
          </a:xfrm>
          <a:prstGeom prst="rect">
            <a:avLst/>
          </a:prstGeom>
          <a:effectLst/>
        </p:spPr>
      </p:pic>
      <p:pic>
        <p:nvPicPr>
          <p:cNvPr id="98" name="Picture 97"/>
          <p:cNvPicPr>
            <a:picLocks noChangeAspect="1"/>
          </p:cNvPicPr>
          <p:nvPr/>
        </p:nvPicPr>
        <p:blipFill>
          <a:blip r:embed="rId12"/>
          <a:stretch>
            <a:fillRect/>
          </a:stretch>
        </p:blipFill>
        <p:spPr>
          <a:xfrm>
            <a:off x="4415423" y="3744524"/>
            <a:ext cx="760011" cy="212859"/>
          </a:xfrm>
          <a:prstGeom prst="rect">
            <a:avLst/>
          </a:prstGeom>
          <a:solidFill>
            <a:srgbClr val="FFFFFF"/>
          </a:solidFill>
          <a:effectLst/>
        </p:spPr>
      </p:pic>
      <p:pic>
        <p:nvPicPr>
          <p:cNvPr id="99" name="Picture 2" descr="Open vSwitch"/>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490657" y="3696161"/>
            <a:ext cx="440531" cy="285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 name="Picture 99"/>
          <p:cNvPicPr>
            <a:picLocks noChangeAspect="1"/>
          </p:cNvPicPr>
          <p:nvPr/>
        </p:nvPicPr>
        <p:blipFill>
          <a:blip r:embed="rId14"/>
          <a:stretch>
            <a:fillRect/>
          </a:stretch>
        </p:blipFill>
        <p:spPr>
          <a:xfrm>
            <a:off x="3453820" y="4104024"/>
            <a:ext cx="585962" cy="269152"/>
          </a:xfrm>
          <a:prstGeom prst="rect">
            <a:avLst/>
          </a:prstGeom>
          <a:effectLst/>
        </p:spPr>
      </p:pic>
      <p:pic>
        <p:nvPicPr>
          <p:cNvPr id="76" name="Picture 4" descr="http://blog.opscon.it/wp-content/uploads/2015/08/opencontrail.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5594"/>
          <a:stretch/>
        </p:blipFill>
        <p:spPr bwMode="auto">
          <a:xfrm>
            <a:off x="5442072" y="2908115"/>
            <a:ext cx="903654" cy="296347"/>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108" name="Rounded Rectangle 107"/>
          <p:cNvSpPr/>
          <p:nvPr/>
        </p:nvSpPr>
        <p:spPr>
          <a:xfrm>
            <a:off x="704391" y="4072533"/>
            <a:ext cx="2460733" cy="332782"/>
          </a:xfrm>
          <a:prstGeom prst="roundRect">
            <a:avLst/>
          </a:prstGeom>
          <a:solidFill>
            <a:schemeClr val="tx1">
              <a:lumMod val="50000"/>
              <a:lumOff val="50000"/>
            </a:schemeClr>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Hardware</a:t>
            </a:r>
          </a:p>
        </p:txBody>
      </p:sp>
      <p:sp>
        <p:nvSpPr>
          <p:cNvPr id="109" name="Rounded Rectangle 108"/>
          <p:cNvSpPr/>
          <p:nvPr/>
        </p:nvSpPr>
        <p:spPr>
          <a:xfrm>
            <a:off x="704391" y="2895351"/>
            <a:ext cx="2460733" cy="332782"/>
          </a:xfrm>
          <a:prstGeom prst="roundRect">
            <a:avLst/>
          </a:prstGeom>
          <a:solidFill>
            <a:srgbClr val="00B0B9"/>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Network Control</a:t>
            </a:r>
          </a:p>
        </p:txBody>
      </p:sp>
      <p:sp>
        <p:nvSpPr>
          <p:cNvPr id="110" name="Rounded Rectangle 109"/>
          <p:cNvSpPr/>
          <p:nvPr/>
        </p:nvSpPr>
        <p:spPr>
          <a:xfrm>
            <a:off x="704391" y="3283599"/>
            <a:ext cx="2460733" cy="332782"/>
          </a:xfrm>
          <a:prstGeom prst="roundRect">
            <a:avLst/>
          </a:prstGeom>
          <a:solidFill>
            <a:srgbClr val="00B0B9"/>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Operating Systems</a:t>
            </a:r>
          </a:p>
        </p:txBody>
      </p:sp>
      <p:sp>
        <p:nvSpPr>
          <p:cNvPr id="111" name="Rounded Rectangle 110"/>
          <p:cNvSpPr/>
          <p:nvPr/>
        </p:nvSpPr>
        <p:spPr>
          <a:xfrm>
            <a:off x="704390" y="2510115"/>
            <a:ext cx="2460733" cy="332782"/>
          </a:xfrm>
          <a:prstGeom prst="roundRect">
            <a:avLst/>
          </a:prstGeom>
          <a:solidFill>
            <a:srgbClr val="007864"/>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VIM Management System</a:t>
            </a:r>
          </a:p>
        </p:txBody>
      </p:sp>
      <p:sp>
        <p:nvSpPr>
          <p:cNvPr id="112" name="Rounded Rectangle 111"/>
          <p:cNvSpPr/>
          <p:nvPr/>
        </p:nvSpPr>
        <p:spPr>
          <a:xfrm>
            <a:off x="704390" y="2125059"/>
            <a:ext cx="2460733" cy="332782"/>
          </a:xfrm>
          <a:prstGeom prst="roundRect">
            <a:avLst/>
          </a:prstGeom>
          <a:solidFill>
            <a:srgbClr val="007864"/>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de-DE" sz="1013" dirty="0">
                <a:solidFill>
                  <a:prstClr val="white"/>
                </a:solidFill>
                <a:latin typeface="Arial" panose="020B0604020202020204" pitchFamily="34" charset="0"/>
                <a:cs typeface="Arial" panose="020B0604020202020204" pitchFamily="34" charset="0"/>
              </a:rPr>
              <a:t>Orchestration</a:t>
            </a:r>
            <a:endParaRPr lang="en-US" sz="1013" dirty="0">
              <a:solidFill>
                <a:prstClr val="white"/>
              </a:solidFill>
              <a:latin typeface="Arial" panose="020B0604020202020204" pitchFamily="34" charset="0"/>
              <a:cs typeface="Arial" panose="020B0604020202020204" pitchFamily="34" charset="0"/>
            </a:endParaRPr>
          </a:p>
        </p:txBody>
      </p:sp>
      <p:sp>
        <p:nvSpPr>
          <p:cNvPr id="113" name="Rounded Rectangle 112"/>
          <p:cNvSpPr/>
          <p:nvPr/>
        </p:nvSpPr>
        <p:spPr>
          <a:xfrm>
            <a:off x="704540" y="1341108"/>
            <a:ext cx="2460733" cy="332782"/>
          </a:xfrm>
          <a:prstGeom prst="roundRect">
            <a:avLst/>
          </a:prstGeom>
          <a:solidFill>
            <a:srgbClr val="4F3B56"/>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Application Layer / App Server</a:t>
            </a:r>
          </a:p>
        </p:txBody>
      </p:sp>
      <p:sp>
        <p:nvSpPr>
          <p:cNvPr id="114" name="Rounded Rectangle 113"/>
          <p:cNvSpPr/>
          <p:nvPr/>
        </p:nvSpPr>
        <p:spPr>
          <a:xfrm>
            <a:off x="704391" y="3679122"/>
            <a:ext cx="2460733" cy="332782"/>
          </a:xfrm>
          <a:prstGeom prst="roundRect">
            <a:avLst/>
          </a:prstGeom>
          <a:solidFill>
            <a:srgbClr val="00B0B9"/>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IO Abstraction &amp; Feature Path </a:t>
            </a:r>
          </a:p>
        </p:txBody>
      </p:sp>
      <p:sp>
        <p:nvSpPr>
          <p:cNvPr id="116" name="Rounded Rectangle 115"/>
          <p:cNvSpPr/>
          <p:nvPr/>
        </p:nvSpPr>
        <p:spPr>
          <a:xfrm>
            <a:off x="704540" y="1736631"/>
            <a:ext cx="2460733" cy="332782"/>
          </a:xfrm>
          <a:prstGeom prst="roundRect">
            <a:avLst/>
          </a:prstGeom>
          <a:solidFill>
            <a:srgbClr val="A1D884"/>
          </a:solidFill>
          <a:ln/>
          <a:effectLst/>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black"/>
                </a:solidFill>
                <a:latin typeface="Arial" panose="020B0604020202020204" pitchFamily="34" charset="0"/>
                <a:cs typeface="Arial" panose="020B0604020202020204" pitchFamily="34" charset="0"/>
              </a:rPr>
              <a:t>Network Data Analytics</a:t>
            </a:r>
          </a:p>
        </p:txBody>
      </p:sp>
      <p:pic>
        <p:nvPicPr>
          <p:cNvPr id="93" name="Picture 2" descr="Image result for onap logo"/>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4458938" y="2214016"/>
            <a:ext cx="705566" cy="150815"/>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72"/>
          <p:cNvPicPr>
            <a:picLocks noChangeAspect="1"/>
          </p:cNvPicPr>
          <p:nvPr/>
        </p:nvPicPr>
        <p:blipFill>
          <a:blip r:embed="rId17"/>
          <a:stretch>
            <a:fillRect/>
          </a:stretch>
        </p:blipFill>
        <p:spPr>
          <a:xfrm>
            <a:off x="3605165" y="1760798"/>
            <a:ext cx="326022" cy="275681"/>
          </a:xfrm>
          <a:prstGeom prst="rect">
            <a:avLst/>
          </a:prstGeom>
        </p:spPr>
      </p:pic>
      <p:pic>
        <p:nvPicPr>
          <p:cNvPr id="75" name="Content Placeholder 4"/>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4534922" y="1760798"/>
            <a:ext cx="557259" cy="279906"/>
          </a:xfrm>
          <a:prstGeom prst="rect">
            <a:avLst/>
          </a:prstGeom>
        </p:spPr>
      </p:pic>
    </p:spTree>
    <p:extLst>
      <p:ext uri="{BB962C8B-B14F-4D97-AF65-F5344CB8AC3E}">
        <p14:creationId xmlns:p14="http://schemas.microsoft.com/office/powerpoint/2010/main" val="13848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Composing the NO-STACK-WORLD</a:t>
            </a:r>
            <a:endParaRPr lang="en-US" dirty="0"/>
          </a:p>
        </p:txBody>
      </p:sp>
      <p:sp>
        <p:nvSpPr>
          <p:cNvPr id="5" name="Rounded Rectangle 4"/>
          <p:cNvSpPr/>
          <p:nvPr/>
        </p:nvSpPr>
        <p:spPr>
          <a:xfrm>
            <a:off x="461825" y="3957861"/>
            <a:ext cx="2460733" cy="332782"/>
          </a:xfrm>
          <a:prstGeom prst="roundRect">
            <a:avLst/>
          </a:prstGeom>
          <a:solidFill>
            <a:schemeClr val="tx1">
              <a:lumMod val="50000"/>
              <a:lumOff val="50000"/>
            </a:schemeClr>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Hardware</a:t>
            </a:r>
          </a:p>
        </p:txBody>
      </p:sp>
      <p:sp>
        <p:nvSpPr>
          <p:cNvPr id="6" name="Rounded Rectangle 5"/>
          <p:cNvSpPr/>
          <p:nvPr/>
        </p:nvSpPr>
        <p:spPr>
          <a:xfrm>
            <a:off x="461825" y="2780679"/>
            <a:ext cx="2460733" cy="332782"/>
          </a:xfrm>
          <a:prstGeom prst="roundRect">
            <a:avLst/>
          </a:prstGeom>
          <a:solidFill>
            <a:srgbClr val="00B0B9"/>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Network Control</a:t>
            </a:r>
          </a:p>
        </p:txBody>
      </p:sp>
      <p:sp>
        <p:nvSpPr>
          <p:cNvPr id="7" name="Rounded Rectangle 6"/>
          <p:cNvSpPr/>
          <p:nvPr/>
        </p:nvSpPr>
        <p:spPr>
          <a:xfrm>
            <a:off x="461825" y="3168929"/>
            <a:ext cx="2460733" cy="332782"/>
          </a:xfrm>
          <a:prstGeom prst="roundRect">
            <a:avLst/>
          </a:prstGeom>
          <a:solidFill>
            <a:srgbClr val="00B0B9"/>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Operating Systems</a:t>
            </a:r>
          </a:p>
        </p:txBody>
      </p:sp>
      <p:sp>
        <p:nvSpPr>
          <p:cNvPr id="8" name="Rounded Rectangle 7"/>
          <p:cNvSpPr/>
          <p:nvPr/>
        </p:nvSpPr>
        <p:spPr>
          <a:xfrm>
            <a:off x="461825" y="2395445"/>
            <a:ext cx="2460733" cy="332782"/>
          </a:xfrm>
          <a:prstGeom prst="roundRect">
            <a:avLst/>
          </a:prstGeom>
          <a:solidFill>
            <a:srgbClr val="007864"/>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VIM Management System</a:t>
            </a:r>
          </a:p>
        </p:txBody>
      </p:sp>
      <p:sp>
        <p:nvSpPr>
          <p:cNvPr id="9" name="Rounded Rectangle 8"/>
          <p:cNvSpPr/>
          <p:nvPr/>
        </p:nvSpPr>
        <p:spPr>
          <a:xfrm>
            <a:off x="461825" y="2010390"/>
            <a:ext cx="2460733" cy="332782"/>
          </a:xfrm>
          <a:prstGeom prst="roundRect">
            <a:avLst/>
          </a:prstGeom>
          <a:solidFill>
            <a:srgbClr val="007864"/>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de-DE" sz="1013" dirty="0">
                <a:solidFill>
                  <a:prstClr val="white"/>
                </a:solidFill>
                <a:latin typeface="Arial" panose="020B0604020202020204" pitchFamily="34" charset="0"/>
                <a:cs typeface="Arial" panose="020B0604020202020204" pitchFamily="34" charset="0"/>
              </a:rPr>
              <a:t>Orchestration</a:t>
            </a:r>
            <a:endParaRPr lang="en-US" sz="1013" dirty="0">
              <a:solidFill>
                <a:prstClr val="white"/>
              </a:solidFill>
              <a:latin typeface="Arial" panose="020B0604020202020204" pitchFamily="34" charset="0"/>
              <a:cs typeface="Arial" panose="020B0604020202020204" pitchFamily="34" charset="0"/>
            </a:endParaRPr>
          </a:p>
        </p:txBody>
      </p:sp>
      <p:sp>
        <p:nvSpPr>
          <p:cNvPr id="10" name="Rounded Rectangle 9"/>
          <p:cNvSpPr/>
          <p:nvPr/>
        </p:nvSpPr>
        <p:spPr>
          <a:xfrm>
            <a:off x="461825" y="3564450"/>
            <a:ext cx="2460733" cy="332782"/>
          </a:xfrm>
          <a:prstGeom prst="roundRect">
            <a:avLst/>
          </a:prstGeom>
          <a:solidFill>
            <a:srgbClr val="00B0B9"/>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IO Abstraction &amp; Feature Path </a:t>
            </a:r>
          </a:p>
        </p:txBody>
      </p:sp>
      <p:sp>
        <p:nvSpPr>
          <p:cNvPr id="12" name="Rounded Rectangle 11"/>
          <p:cNvSpPr/>
          <p:nvPr/>
        </p:nvSpPr>
        <p:spPr>
          <a:xfrm>
            <a:off x="461975" y="1621961"/>
            <a:ext cx="2460733" cy="332782"/>
          </a:xfrm>
          <a:prstGeom prst="roundRect">
            <a:avLst/>
          </a:prstGeom>
          <a:solidFill>
            <a:srgbClr val="A1D884"/>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black"/>
                </a:solidFill>
                <a:latin typeface="Arial" panose="020B0604020202020204" pitchFamily="34" charset="0"/>
                <a:cs typeface="Arial" panose="020B0604020202020204" pitchFamily="34" charset="0"/>
              </a:rPr>
              <a:t>Network Data Analytics</a:t>
            </a:r>
          </a:p>
        </p:txBody>
      </p:sp>
      <p:sp>
        <p:nvSpPr>
          <p:cNvPr id="13" name="Rounded Rectangle 12"/>
          <p:cNvSpPr/>
          <p:nvPr/>
        </p:nvSpPr>
        <p:spPr>
          <a:xfrm>
            <a:off x="448166" y="1174224"/>
            <a:ext cx="2460733" cy="332782"/>
          </a:xfrm>
          <a:prstGeom prst="roundRect">
            <a:avLst/>
          </a:prstGeom>
          <a:solidFill>
            <a:srgbClr val="4F3B56"/>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Application Layer / App Server</a:t>
            </a:r>
          </a:p>
        </p:txBody>
      </p:sp>
      <p:cxnSp>
        <p:nvCxnSpPr>
          <p:cNvPr id="14" name="Straight Connector 13"/>
          <p:cNvCxnSpPr/>
          <p:nvPr/>
        </p:nvCxnSpPr>
        <p:spPr>
          <a:xfrm>
            <a:off x="443753" y="1548858"/>
            <a:ext cx="7758231" cy="1562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38324" y="1189530"/>
            <a:ext cx="1705916" cy="248209"/>
          </a:xfrm>
          <a:prstGeom prst="rect">
            <a:avLst/>
          </a:prstGeom>
          <a:noFill/>
        </p:spPr>
        <p:txBody>
          <a:bodyPr wrap="none" rtlCol="0">
            <a:spAutoFit/>
          </a:bodyPr>
          <a:lstStyle/>
          <a:p>
            <a:pPr defTabSz="457200" eaLnBrk="1" fontAlgn="auto" hangingPunct="1">
              <a:spcBef>
                <a:spcPts val="0"/>
              </a:spcBef>
              <a:spcAft>
                <a:spcPts val="0"/>
              </a:spcAft>
            </a:pPr>
            <a:r>
              <a:rPr lang="en-US" sz="1013" i="1" dirty="0">
                <a:solidFill>
                  <a:prstClr val="black"/>
                </a:solidFill>
                <a:latin typeface="Arial" panose="020B0604020202020204" pitchFamily="34" charset="0"/>
                <a:cs typeface="Arial" panose="020B0604020202020204" pitchFamily="34" charset="0"/>
              </a:rPr>
              <a:t>The “No-Stack-Developer”</a:t>
            </a:r>
          </a:p>
        </p:txBody>
      </p:sp>
      <p:sp>
        <p:nvSpPr>
          <p:cNvPr id="19" name="Down Arrow 18"/>
          <p:cNvSpPr/>
          <p:nvPr/>
        </p:nvSpPr>
        <p:spPr>
          <a:xfrm>
            <a:off x="5959861" y="1198106"/>
            <a:ext cx="271559" cy="318851"/>
          </a:xfrm>
          <a:prstGeom prst="downArrow">
            <a:avLst/>
          </a:prstGeom>
          <a:solidFill>
            <a:srgbClr val="81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grpSp>
        <p:nvGrpSpPr>
          <p:cNvPr id="17" name="Group 16"/>
          <p:cNvGrpSpPr/>
          <p:nvPr/>
        </p:nvGrpSpPr>
        <p:grpSpPr>
          <a:xfrm>
            <a:off x="443754" y="1596388"/>
            <a:ext cx="6428076" cy="3116099"/>
            <a:chOff x="443754" y="1732695"/>
            <a:chExt cx="6428076" cy="3116099"/>
          </a:xfrm>
        </p:grpSpPr>
        <p:grpSp>
          <p:nvGrpSpPr>
            <p:cNvPr id="15" name="Group 14"/>
            <p:cNvGrpSpPr/>
            <p:nvPr/>
          </p:nvGrpSpPr>
          <p:grpSpPr>
            <a:xfrm>
              <a:off x="443754" y="1732695"/>
              <a:ext cx="6428076" cy="3116099"/>
              <a:chOff x="443754" y="1732695"/>
              <a:chExt cx="6428076" cy="3116099"/>
            </a:xfrm>
          </p:grpSpPr>
          <p:sp>
            <p:nvSpPr>
              <p:cNvPr id="4" name="Rounded Rectangle 3"/>
              <p:cNvSpPr/>
              <p:nvPr/>
            </p:nvSpPr>
            <p:spPr>
              <a:xfrm>
                <a:off x="443754" y="1735253"/>
                <a:ext cx="4973607" cy="3113541"/>
              </a:xfrm>
              <a:prstGeom prst="roundRect">
                <a:avLst>
                  <a:gd name="adj" fmla="val 2103"/>
                </a:avLst>
              </a:prstGeom>
              <a:noFill/>
              <a:ln w="12700">
                <a:solidFill>
                  <a:srgbClr val="FF0000"/>
                </a:solidFill>
                <a:prstDash val="sysDot"/>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11" name="Rounded Rectangle 10"/>
              <p:cNvSpPr/>
              <p:nvPr/>
            </p:nvSpPr>
            <p:spPr>
              <a:xfrm>
                <a:off x="461824" y="4478576"/>
                <a:ext cx="2460733" cy="332782"/>
              </a:xfrm>
              <a:prstGeom prst="roundRect">
                <a:avLst/>
              </a:prstGeom>
              <a:solidFill>
                <a:srgbClr val="373A36"/>
              </a:solidFill>
              <a:ln/>
            </p:spPr>
            <p:style>
              <a:lnRef idx="3">
                <a:schemeClr val="lt1"/>
              </a:lnRef>
              <a:fillRef idx="1">
                <a:schemeClr val="accent1"/>
              </a:fillRef>
              <a:effectRef idx="1">
                <a:schemeClr val="accent1"/>
              </a:effectRef>
              <a:fontRef idx="minor">
                <a:schemeClr val="lt1"/>
              </a:fontRef>
            </p:style>
            <p:txBody>
              <a:bodyPr lIns="91424" tIns="45712" rIns="91424" bIns="45712" rtlCol="0" anchor="ctr"/>
              <a:lstStyle/>
              <a:p>
                <a:pPr algn="ctr" defTabSz="457200" eaLnBrk="1" fontAlgn="auto" hangingPunct="1">
                  <a:spcBef>
                    <a:spcPts val="0"/>
                  </a:spcBef>
                  <a:spcAft>
                    <a:spcPts val="0"/>
                  </a:spcAft>
                </a:pPr>
                <a:r>
                  <a:rPr lang="en-US" sz="1013" dirty="0">
                    <a:solidFill>
                      <a:prstClr val="white"/>
                    </a:solidFill>
                    <a:latin typeface="Arial" panose="020B0604020202020204" pitchFamily="34" charset="0"/>
                    <a:cs typeface="Arial" panose="020B0604020202020204" pitchFamily="34" charset="0"/>
                  </a:rPr>
                  <a:t>Evolve/Integrate/Install/Test</a:t>
                </a:r>
              </a:p>
            </p:txBody>
          </p:sp>
          <p:sp>
            <p:nvSpPr>
              <p:cNvPr id="18" name="TextBox 17"/>
              <p:cNvSpPr txBox="1"/>
              <p:nvPr/>
            </p:nvSpPr>
            <p:spPr>
              <a:xfrm>
                <a:off x="6238323" y="1764598"/>
                <a:ext cx="633507" cy="248209"/>
              </a:xfrm>
              <a:prstGeom prst="rect">
                <a:avLst/>
              </a:prstGeom>
              <a:noFill/>
            </p:spPr>
            <p:txBody>
              <a:bodyPr wrap="none" rtlCol="0">
                <a:spAutoFit/>
              </a:bodyPr>
              <a:lstStyle/>
              <a:p>
                <a:pPr defTabSz="457200" eaLnBrk="1" fontAlgn="auto" hangingPunct="1">
                  <a:spcBef>
                    <a:spcPts val="0"/>
                  </a:spcBef>
                  <a:spcAft>
                    <a:spcPts val="0"/>
                  </a:spcAft>
                </a:pPr>
                <a:r>
                  <a:rPr lang="en-US" sz="1013" i="1" dirty="0">
                    <a:solidFill>
                      <a:prstClr val="black"/>
                    </a:solidFill>
                    <a:latin typeface="Arial" panose="020B0604020202020204" pitchFamily="34" charset="0"/>
                    <a:cs typeface="Arial" panose="020B0604020202020204" pitchFamily="34" charset="0"/>
                  </a:rPr>
                  <a:t>OPNFV</a:t>
                </a:r>
              </a:p>
            </p:txBody>
          </p:sp>
          <p:sp>
            <p:nvSpPr>
              <p:cNvPr id="21" name="Down Arrow 20"/>
              <p:cNvSpPr/>
              <p:nvPr/>
            </p:nvSpPr>
            <p:spPr>
              <a:xfrm rot="10800000">
                <a:off x="5959861" y="1732695"/>
                <a:ext cx="271559" cy="318851"/>
              </a:xfrm>
              <a:prstGeom prst="downArrow">
                <a:avLst/>
              </a:prstGeom>
              <a:solidFill>
                <a:srgbClr val="00B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013" dirty="0">
                  <a:solidFill>
                    <a:prstClr val="white"/>
                  </a:solidFill>
                  <a:latin typeface="Calibri"/>
                </a:endParaRPr>
              </a:p>
            </p:txBody>
          </p:sp>
          <p:sp>
            <p:nvSpPr>
              <p:cNvPr id="22" name="TextBox 21"/>
              <p:cNvSpPr txBox="1"/>
              <p:nvPr/>
            </p:nvSpPr>
            <p:spPr>
              <a:xfrm>
                <a:off x="3465056" y="1982756"/>
                <a:ext cx="1550104" cy="2677656"/>
              </a:xfrm>
              <a:prstGeom prst="rect">
                <a:avLst/>
              </a:prstGeom>
              <a:noFill/>
            </p:spPr>
            <p:txBody>
              <a:bodyPr wrap="none" rtlCol="0">
                <a:spAutoFit/>
              </a:bodyPr>
              <a:lstStyle/>
              <a:p>
                <a:pPr marL="214303" indent="-214303" defTabSz="457200" eaLnBrk="1" fontAlgn="auto" hangingPunct="1">
                  <a:spcBef>
                    <a:spcPts val="0"/>
                  </a:spcBef>
                  <a:spcAft>
                    <a:spcPts val="0"/>
                  </a:spcAft>
                  <a:buFont typeface="Arial" panose="020B0604020202020204" pitchFamily="34" charset="0"/>
                  <a:buChar char="•"/>
                </a:pPr>
                <a:r>
                  <a:rPr lang="de-DE" sz="2100" dirty="0">
                    <a:solidFill>
                      <a:prstClr val="black"/>
                    </a:solidFill>
                    <a:latin typeface="Arial" panose="020B0604020202020204" pitchFamily="34" charset="0"/>
                    <a:ea typeface="+mn-ea"/>
                    <a:cs typeface="Arial" panose="020B0604020202020204" pitchFamily="34" charset="0"/>
                  </a:rPr>
                  <a:t>Compose</a:t>
                </a:r>
              </a:p>
              <a:p>
                <a:pPr marL="214303" indent="-214303" defTabSz="457200" eaLnBrk="1" fontAlgn="auto" hangingPunct="1">
                  <a:spcBef>
                    <a:spcPts val="0"/>
                  </a:spcBef>
                  <a:spcAft>
                    <a:spcPts val="0"/>
                  </a:spcAft>
                  <a:buFont typeface="Arial" panose="020B0604020202020204" pitchFamily="34" charset="0"/>
                  <a:buChar char="•"/>
                </a:pPr>
                <a:r>
                  <a:rPr lang="de-DE" sz="2100" dirty="0">
                    <a:solidFill>
                      <a:prstClr val="black"/>
                    </a:solidFill>
                    <a:latin typeface="Arial" panose="020B0604020202020204" pitchFamily="34" charset="0"/>
                    <a:ea typeface="+mn-ea"/>
                    <a:cs typeface="Arial" panose="020B0604020202020204" pitchFamily="34" charset="0"/>
                  </a:rPr>
                  <a:t>Deploy</a:t>
                </a:r>
              </a:p>
              <a:p>
                <a:pPr marL="214303" indent="-214303" defTabSz="457200" eaLnBrk="1" fontAlgn="auto" hangingPunct="1">
                  <a:spcBef>
                    <a:spcPts val="0"/>
                  </a:spcBef>
                  <a:spcAft>
                    <a:spcPts val="0"/>
                  </a:spcAft>
                  <a:buFont typeface="Arial" panose="020B0604020202020204" pitchFamily="34" charset="0"/>
                  <a:buChar char="•"/>
                </a:pPr>
                <a:r>
                  <a:rPr lang="de-DE" sz="2100" dirty="0">
                    <a:solidFill>
                      <a:prstClr val="black"/>
                    </a:solidFill>
                    <a:latin typeface="Arial" panose="020B0604020202020204" pitchFamily="34" charset="0"/>
                    <a:ea typeface="+mn-ea"/>
                    <a:cs typeface="Arial" panose="020B0604020202020204" pitchFamily="34" charset="0"/>
                  </a:rPr>
                  <a:t>Test</a:t>
                </a:r>
              </a:p>
              <a:p>
                <a:pPr marL="214303" indent="-214303" defTabSz="457200" eaLnBrk="1" fontAlgn="auto" hangingPunct="1">
                  <a:spcBef>
                    <a:spcPts val="0"/>
                  </a:spcBef>
                  <a:spcAft>
                    <a:spcPts val="0"/>
                  </a:spcAft>
                  <a:buFont typeface="Arial" panose="020B0604020202020204" pitchFamily="34" charset="0"/>
                  <a:buChar char="•"/>
                </a:pPr>
                <a:r>
                  <a:rPr lang="de-DE" sz="2100" dirty="0">
                    <a:solidFill>
                      <a:prstClr val="black"/>
                    </a:solidFill>
                    <a:latin typeface="Arial" panose="020B0604020202020204" pitchFamily="34" charset="0"/>
                    <a:ea typeface="+mn-ea"/>
                    <a:cs typeface="Arial" panose="020B0604020202020204" pitchFamily="34" charset="0"/>
                  </a:rPr>
                  <a:t>Evolve</a:t>
                </a:r>
              </a:p>
              <a:p>
                <a:pPr marL="214303" indent="-214303" defTabSz="457200" eaLnBrk="1" fontAlgn="auto" hangingPunct="1">
                  <a:spcBef>
                    <a:spcPts val="0"/>
                  </a:spcBef>
                  <a:spcAft>
                    <a:spcPts val="0"/>
                  </a:spcAft>
                  <a:buFont typeface="Arial" panose="020B0604020202020204" pitchFamily="34" charset="0"/>
                  <a:buChar char="•"/>
                </a:pPr>
                <a:r>
                  <a:rPr lang="de-DE" sz="2100" dirty="0">
                    <a:solidFill>
                      <a:prstClr val="black"/>
                    </a:solidFill>
                    <a:latin typeface="Arial" panose="020B0604020202020204" pitchFamily="34" charset="0"/>
                    <a:ea typeface="+mn-ea"/>
                    <a:cs typeface="Arial" panose="020B0604020202020204" pitchFamily="34" charset="0"/>
                  </a:rPr>
                  <a:t>Iterate</a:t>
                </a:r>
              </a:p>
              <a:p>
                <a:pPr marL="214303" indent="-214303" defTabSz="457200" eaLnBrk="1" fontAlgn="auto" hangingPunct="1">
                  <a:spcBef>
                    <a:spcPts val="0"/>
                  </a:spcBef>
                  <a:spcAft>
                    <a:spcPts val="0"/>
                  </a:spcAft>
                  <a:buFont typeface="Arial" panose="020B0604020202020204" pitchFamily="34" charset="0"/>
                  <a:buChar char="•"/>
                </a:pPr>
                <a:endParaRPr lang="de-DE" sz="2100" dirty="0">
                  <a:solidFill>
                    <a:prstClr val="black"/>
                  </a:solidFill>
                  <a:latin typeface="Arial" panose="020B0604020202020204" pitchFamily="34" charset="0"/>
                  <a:ea typeface="+mn-ea"/>
                  <a:cs typeface="Arial" panose="020B0604020202020204" pitchFamily="34" charset="0"/>
                </a:endParaRPr>
              </a:p>
              <a:p>
                <a:pPr marL="214303" indent="-214303" defTabSz="457200" eaLnBrk="1" fontAlgn="auto" hangingPunct="1">
                  <a:spcBef>
                    <a:spcPts val="0"/>
                  </a:spcBef>
                  <a:spcAft>
                    <a:spcPts val="0"/>
                  </a:spcAft>
                  <a:buFont typeface="Arial" panose="020B0604020202020204" pitchFamily="34" charset="0"/>
                  <a:buChar char="•"/>
                </a:pPr>
                <a:endParaRPr lang="de-DE" sz="2100" dirty="0">
                  <a:solidFill>
                    <a:prstClr val="black"/>
                  </a:solidFill>
                  <a:latin typeface="Arial" panose="020B0604020202020204" pitchFamily="34" charset="0"/>
                  <a:ea typeface="+mn-ea"/>
                  <a:cs typeface="Arial" panose="020B0604020202020204" pitchFamily="34" charset="0"/>
                </a:endParaRPr>
              </a:p>
              <a:p>
                <a:pPr defTabSz="457200" eaLnBrk="1" fontAlgn="auto" hangingPunct="1">
                  <a:spcBef>
                    <a:spcPts val="0"/>
                  </a:spcBef>
                  <a:spcAft>
                    <a:spcPts val="0"/>
                  </a:spcAft>
                </a:pPr>
                <a:r>
                  <a:rPr lang="de-DE" sz="2100" dirty="0">
                    <a:solidFill>
                      <a:prstClr val="black"/>
                    </a:solidFill>
                    <a:latin typeface="Arial" panose="020B0604020202020204" pitchFamily="34" charset="0"/>
                    <a:ea typeface="+mn-ea"/>
                    <a:cs typeface="Arial" panose="020B0604020202020204" pitchFamily="34" charset="0"/>
                  </a:rPr>
                  <a:t> </a:t>
                </a:r>
              </a:p>
            </p:txBody>
          </p:sp>
        </p:grpSp>
        <p:pic>
          <p:nvPicPr>
            <p:cNvPr id="25" name="Picture 2" descr="https://www.iol.unh.edu/sites/default/files/test-services/opnfv-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3716" y="4307238"/>
              <a:ext cx="1238303" cy="268153"/>
            </a:xfrm>
            <a:prstGeom prst="rect">
              <a:avLst/>
            </a:prstGeom>
            <a:noFill/>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7935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54" y="1500996"/>
            <a:ext cx="3656356" cy="3381247"/>
          </a:xfrm>
          <a:prstGeom prst="rect">
            <a:avLst/>
          </a:prstGeom>
        </p:spPr>
        <p:txBody>
          <a:bodyPr rtlCol="0">
            <a:normAutofit fontScale="70000" lnSpcReduction="20000"/>
          </a:bodyPr>
          <a:lstStyle/>
          <a:p>
            <a:pPr marL="171438" indent="-171438">
              <a:spcAft>
                <a:spcPts val="700"/>
              </a:spcAft>
              <a:defRPr/>
            </a:pPr>
            <a:r>
              <a:rPr lang="en-CA" altLang="en-US" dirty="0">
                <a:solidFill>
                  <a:srgbClr val="000000"/>
                </a:solidFill>
                <a:ea typeface="+mn-ea"/>
              </a:rPr>
              <a:t>Facilitates collaborative testing</a:t>
            </a:r>
          </a:p>
          <a:p>
            <a:pPr marL="171438" indent="-171438">
              <a:spcAft>
                <a:spcPts val="700"/>
              </a:spcAft>
              <a:defRPr/>
            </a:pPr>
            <a:r>
              <a:rPr lang="en-CA" altLang="en-US" dirty="0">
                <a:solidFill>
                  <a:srgbClr val="000000"/>
                </a:solidFill>
                <a:ea typeface="+mn-ea"/>
              </a:rPr>
              <a:t>Ensures OPNFV applicability across architectures, environments and vendors</a:t>
            </a:r>
          </a:p>
          <a:p>
            <a:pPr marL="171438" indent="-171438">
              <a:spcAft>
                <a:spcPts val="700"/>
              </a:spcAft>
              <a:defRPr/>
            </a:pPr>
            <a:r>
              <a:rPr lang="en-CA" altLang="en-US" dirty="0">
                <a:solidFill>
                  <a:srgbClr val="000000"/>
                </a:solidFill>
                <a:ea typeface="+mn-ea"/>
              </a:rPr>
              <a:t>Creates more robust, interoperable releases</a:t>
            </a:r>
          </a:p>
          <a:p>
            <a:pPr marL="171438" indent="-171438">
              <a:spcAft>
                <a:spcPts val="700"/>
              </a:spcAft>
              <a:defRPr/>
            </a:pPr>
            <a:r>
              <a:rPr lang="en-US" dirty="0"/>
              <a:t>Pharos Lab-as-a-Service (</a:t>
            </a:r>
            <a:r>
              <a:rPr lang="en-US" dirty="0" err="1"/>
              <a:t>LaaS</a:t>
            </a:r>
            <a:r>
              <a:rPr lang="en-US" dirty="0"/>
              <a:t>) to perform a virtual deployment of OPNFV</a:t>
            </a:r>
          </a:p>
          <a:p>
            <a:pPr marL="171438" indent="-171438">
              <a:spcAft>
                <a:spcPts val="700"/>
              </a:spcAft>
              <a:defRPr/>
            </a:pPr>
            <a:r>
              <a:rPr lang="en-US" dirty="0"/>
              <a:t>XCI Sandbox where developers and testers can create a virtual environment with the latest upstream code</a:t>
            </a:r>
            <a:endParaRPr lang="en-CA" altLang="en-US" dirty="0">
              <a:solidFill>
                <a:srgbClr val="000000"/>
              </a:solidFill>
              <a:ea typeface="+mn-ea"/>
            </a:endParaRPr>
          </a:p>
          <a:p>
            <a:pPr eaLnBrk="1" fontAlgn="auto" hangingPunct="1">
              <a:buFont typeface="Arial"/>
              <a:buChar char="•"/>
              <a:defRPr/>
            </a:pPr>
            <a:endParaRPr lang="en-US" dirty="0">
              <a:ea typeface="+mn-ea"/>
            </a:endParaRPr>
          </a:p>
        </p:txBody>
      </p:sp>
      <p:sp>
        <p:nvSpPr>
          <p:cNvPr id="59395" name="TextBox 4"/>
          <p:cNvSpPr txBox="1">
            <a:spLocks noChangeArrowheads="1"/>
          </p:cNvSpPr>
          <p:nvPr/>
        </p:nvSpPr>
        <p:spPr bwMode="auto">
          <a:xfrm>
            <a:off x="9994900" y="3467102"/>
            <a:ext cx="184727"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189"/>
            <a:endParaRPr lang="en-US" altLang="en-US" sz="1800" dirty="0">
              <a:solidFill>
                <a:prstClr val="black"/>
              </a:solidFill>
              <a:ea typeface="Helvetica Neue Light"/>
              <a:cs typeface="Helvetica Neue Light"/>
            </a:endParaRPr>
          </a:p>
        </p:txBody>
      </p:sp>
      <p:pic>
        <p:nvPicPr>
          <p:cNvPr id="59396" name="Picture 1" descr="opnfv_pharos_map_022916-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55610" y="1434251"/>
            <a:ext cx="4781550" cy="232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708480" y="3937457"/>
            <a:ext cx="3675814" cy="501676"/>
          </a:xfrm>
          <a:prstGeom prst="rect">
            <a:avLst/>
          </a:prstGeom>
          <a:noFill/>
        </p:spPr>
        <p:txBody>
          <a:bodyPr wrap="none" rtlCol="0">
            <a:spAutoFit/>
          </a:bodyPr>
          <a:lstStyle/>
          <a:p>
            <a:pPr defTabSz="457189">
              <a:lnSpc>
                <a:spcPct val="90000"/>
              </a:lnSpc>
              <a:spcBef>
                <a:spcPts val="600"/>
              </a:spcBef>
            </a:pPr>
            <a:r>
              <a:rPr lang="en-US" sz="1200" dirty="0">
                <a:solidFill>
                  <a:prstClr val="black"/>
                </a:solidFill>
                <a:latin typeface="Arial" panose="020B0604020202020204" pitchFamily="34" charset="0"/>
                <a:cs typeface="Arial" panose="020B0604020202020204" pitchFamily="34" charset="0"/>
                <a:hlinkClick r:id="rId3"/>
              </a:rPr>
              <a:t>https://www.opnfv.org/community/projects/pharos</a:t>
            </a:r>
            <a:endParaRPr lang="en-US" sz="1200" dirty="0">
              <a:solidFill>
                <a:prstClr val="black"/>
              </a:solidFill>
              <a:latin typeface="Arial" panose="020B0604020202020204" pitchFamily="34" charset="0"/>
              <a:cs typeface="Arial" panose="020B0604020202020204" pitchFamily="34" charset="0"/>
            </a:endParaRPr>
          </a:p>
          <a:p>
            <a:pPr defTabSz="457189">
              <a:lnSpc>
                <a:spcPct val="90000"/>
              </a:lnSpc>
              <a:spcBef>
                <a:spcPts val="600"/>
              </a:spcBef>
            </a:pPr>
            <a:r>
              <a:rPr lang="en-US" sz="1200" dirty="0">
                <a:solidFill>
                  <a:prstClr val="black"/>
                </a:solidFill>
                <a:latin typeface="Arial" panose="020B0604020202020204" pitchFamily="34" charset="0"/>
                <a:cs typeface="Arial" panose="020B0604020202020204" pitchFamily="34" charset="0"/>
                <a:hlinkClick r:id="rId4"/>
              </a:rPr>
              <a:t>https://wiki.opnfv.org/display/pharos/Pharos+Home</a:t>
            </a:r>
            <a:r>
              <a:rPr lang="en-US" sz="1200" dirty="0">
                <a:solidFill>
                  <a:prstClr val="black"/>
                </a:solidFill>
                <a:latin typeface="Arial" panose="020B0604020202020204" pitchFamily="34" charset="0"/>
                <a:cs typeface="Arial" panose="020B0604020202020204" pitchFamily="34" charset="0"/>
              </a:rPr>
              <a:t> </a:t>
            </a:r>
          </a:p>
        </p:txBody>
      </p:sp>
      <p:pic>
        <p:nvPicPr>
          <p:cNvPr id="9" name="Picture 2" descr="esultado de imagen de jenk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2652" y="2221926"/>
            <a:ext cx="346544" cy="47841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AD7080E1-24C9-5D4B-9BFD-35D097065FAF}"/>
              </a:ext>
            </a:extLst>
          </p:cNvPr>
          <p:cNvSpPr>
            <a:spLocks noGrp="1"/>
          </p:cNvSpPr>
          <p:nvPr>
            <p:ph type="title"/>
          </p:nvPr>
        </p:nvSpPr>
        <p:spPr>
          <a:xfrm>
            <a:off x="457200" y="173737"/>
            <a:ext cx="8229600" cy="566438"/>
          </a:xfrm>
        </p:spPr>
        <p:txBody>
          <a:bodyPr>
            <a:normAutofit fontScale="90000"/>
          </a:bodyPr>
          <a:lstStyle/>
          <a:p>
            <a:r>
              <a:rPr lang="en-US" dirty="0"/>
              <a:t>Infrastructure – Distributed Labs (Pharos Project) </a:t>
            </a:r>
          </a:p>
        </p:txBody>
      </p:sp>
    </p:spTree>
    <p:extLst>
      <p:ext uri="{BB962C8B-B14F-4D97-AF65-F5344CB8AC3E}">
        <p14:creationId xmlns:p14="http://schemas.microsoft.com/office/powerpoint/2010/main" val="3571345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NFV_TestingCommunity_Diagram_v1_ac_PPTsize-01.png"/>
          <p:cNvPicPr>
            <a:picLocks noChangeAspect="1"/>
          </p:cNvPicPr>
          <p:nvPr/>
        </p:nvPicPr>
        <p:blipFill rotWithShape="1">
          <a:blip r:embed="rId3">
            <a:extLst>
              <a:ext uri="{28A0092B-C50C-407E-A947-70E740481C1C}">
                <a14:useLocalDpi xmlns:a14="http://schemas.microsoft.com/office/drawing/2010/main" val="0"/>
              </a:ext>
            </a:extLst>
          </a:blip>
          <a:srcRect b="14004"/>
          <a:stretch/>
        </p:blipFill>
        <p:spPr>
          <a:xfrm>
            <a:off x="670560" y="947263"/>
            <a:ext cx="7802880" cy="3774468"/>
          </a:xfrm>
          <a:prstGeom prst="rect">
            <a:avLst/>
          </a:prstGeom>
        </p:spPr>
      </p:pic>
      <p:sp>
        <p:nvSpPr>
          <p:cNvPr id="7" name="Title 1">
            <a:extLst>
              <a:ext uri="{FF2B5EF4-FFF2-40B4-BE49-F238E27FC236}">
                <a16:creationId xmlns:a16="http://schemas.microsoft.com/office/drawing/2014/main" id="{A3C574CE-313B-2940-B5FA-CEFA86BC04E8}"/>
              </a:ext>
            </a:extLst>
          </p:cNvPr>
          <p:cNvSpPr>
            <a:spLocks noGrp="1"/>
          </p:cNvSpPr>
          <p:nvPr>
            <p:ph type="title"/>
          </p:nvPr>
        </p:nvSpPr>
        <p:spPr>
          <a:xfrm>
            <a:off x="457200" y="173736"/>
            <a:ext cx="8229600" cy="566438"/>
          </a:xfrm>
        </p:spPr>
        <p:txBody>
          <a:bodyPr>
            <a:normAutofit/>
          </a:bodyPr>
          <a:lstStyle/>
          <a:p>
            <a:r>
              <a:rPr lang="en-US" dirty="0"/>
              <a:t>OPNFV Testing Community  </a:t>
            </a:r>
          </a:p>
        </p:txBody>
      </p:sp>
    </p:spTree>
    <p:extLst>
      <p:ext uri="{BB962C8B-B14F-4D97-AF65-F5344CB8AC3E}">
        <p14:creationId xmlns:p14="http://schemas.microsoft.com/office/powerpoint/2010/main" val="4112414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849" y="2565324"/>
            <a:ext cx="403431" cy="621864"/>
          </a:xfrm>
          <a:prstGeom prst="rect">
            <a:avLst/>
          </a:prstGeom>
        </p:spPr>
      </p:pic>
      <p:sp>
        <p:nvSpPr>
          <p:cNvPr id="2" name="Title 1"/>
          <p:cNvSpPr>
            <a:spLocks noGrp="1"/>
          </p:cNvSpPr>
          <p:nvPr>
            <p:ph type="title"/>
          </p:nvPr>
        </p:nvSpPr>
        <p:spPr/>
        <p:txBody>
          <a:bodyPr/>
          <a:lstStyle/>
          <a:p>
            <a:r>
              <a:rPr lang="en-US" dirty="0">
                <a:latin typeface="Arial" panose="020B0604020202020204" pitchFamily="34" charset="0"/>
                <a:ea typeface="Helvetica Neue" charset="0"/>
                <a:cs typeface="Arial" panose="020B0604020202020204" pitchFamily="34" charset="0"/>
              </a:rPr>
              <a:t>OPNFV CI/CD </a:t>
            </a:r>
            <a:r>
              <a:rPr lang="mr-IN" dirty="0">
                <a:latin typeface="Arial" panose="020B0604020202020204" pitchFamily="34" charset="0"/>
                <a:ea typeface="Helvetica Neue" charset="0"/>
                <a:cs typeface="Helvetica Neue" charset="0"/>
              </a:rPr>
              <a:t>–</a:t>
            </a:r>
            <a:r>
              <a:rPr lang="en-US" dirty="0">
                <a:latin typeface="Arial" panose="020B0604020202020204" pitchFamily="34" charset="0"/>
                <a:ea typeface="Helvetica Neue" charset="0"/>
                <a:cs typeface="Arial" panose="020B0604020202020204" pitchFamily="34" charset="0"/>
              </a:rPr>
              <a:t> Project CI</a:t>
            </a:r>
          </a:p>
        </p:txBody>
      </p:sp>
      <p:pic>
        <p:nvPicPr>
          <p:cNvPr id="4" name="Picture 8" descr="C:\_Work\CLOUD\_OPNFV\Presentations\jenkins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1050" y="2318883"/>
            <a:ext cx="677710" cy="937898"/>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5419306" y="2618992"/>
            <a:ext cx="311624"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Helvetica Neue" charset="0"/>
                <a:ea typeface="Helvetica Neue" charset="0"/>
                <a:cs typeface="Helvetica Neue" charset="0"/>
              </a:rPr>
              <a:t>yes</a:t>
            </a:r>
          </a:p>
        </p:txBody>
      </p:sp>
      <p:sp>
        <p:nvSpPr>
          <p:cNvPr id="6" name="Diamond 5"/>
          <p:cNvSpPr/>
          <p:nvPr/>
        </p:nvSpPr>
        <p:spPr bwMode="auto">
          <a:xfrm>
            <a:off x="3910345" y="2480757"/>
            <a:ext cx="1453592" cy="704255"/>
          </a:xfrm>
          <a:prstGeom prst="diamond">
            <a:avLst/>
          </a:prstGeom>
          <a:solidFill>
            <a:srgbClr val="FFFF00">
              <a:alpha val="28000"/>
            </a:srgbClr>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18000"/>
              </a:prstClr>
            </a:outerShdw>
          </a:effectLst>
        </p:spPr>
        <p:txBody>
          <a:bodyPr vert="horz" wrap="none" lIns="54000" tIns="0" rIns="54000" bIns="34290" numCol="1" rtlCol="0" anchor="ctr" anchorCtr="0" compatLnSpc="1">
            <a:prstTxWarp prst="textNoShape">
              <a:avLst/>
            </a:prstTxWarp>
          </a:bodyPr>
          <a:lstStyle/>
          <a:p>
            <a:pPr algn="ctr" defTabSz="685800" eaLnBrk="1" fontAlgn="auto" hangingPunct="1">
              <a:spcBef>
                <a:spcPts val="0"/>
              </a:spcBef>
              <a:spcAft>
                <a:spcPts val="0"/>
              </a:spcAft>
            </a:pPr>
            <a:r>
              <a:rPr lang="en-US" sz="1100" b="1" dirty="0">
                <a:solidFill>
                  <a:prstClr val="black"/>
                </a:solidFill>
                <a:latin typeface="Helvetica Neue" charset="0"/>
                <a:ea typeface="Helvetica Neue" charset="0"/>
                <a:cs typeface="Helvetica Neue" charset="0"/>
              </a:rPr>
              <a:t>new</a:t>
            </a:r>
          </a:p>
          <a:p>
            <a:pPr algn="ctr" defTabSz="685800" eaLnBrk="1" fontAlgn="auto" hangingPunct="1">
              <a:spcBef>
                <a:spcPts val="0"/>
              </a:spcBef>
              <a:spcAft>
                <a:spcPts val="0"/>
              </a:spcAft>
            </a:pPr>
            <a:r>
              <a:rPr lang="en-US" sz="1100" b="1" dirty="0">
                <a:solidFill>
                  <a:prstClr val="black"/>
                </a:solidFill>
                <a:latin typeface="Helvetica Neue" charset="0"/>
                <a:ea typeface="Helvetica Neue" charset="0"/>
                <a:cs typeface="Helvetica Neue" charset="0"/>
              </a:rPr>
              <a:t>changes?</a:t>
            </a:r>
          </a:p>
        </p:txBody>
      </p:sp>
      <p:cxnSp>
        <p:nvCxnSpPr>
          <p:cNvPr id="7" name="Straight Arrow Connector 6"/>
          <p:cNvCxnSpPr/>
          <p:nvPr/>
        </p:nvCxnSpPr>
        <p:spPr bwMode="auto">
          <a:xfrm>
            <a:off x="5363937" y="2832884"/>
            <a:ext cx="463071" cy="0"/>
          </a:xfrm>
          <a:prstGeom prst="straightConnector1">
            <a:avLst/>
          </a:prstGeom>
          <a:solidFill>
            <a:schemeClr val="accent1"/>
          </a:solidFill>
          <a:ln w="12700"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cxnSp>
        <p:nvCxnSpPr>
          <p:cNvPr id="8" name="Straight Arrow Connector 7"/>
          <p:cNvCxnSpPr/>
          <p:nvPr/>
        </p:nvCxnSpPr>
        <p:spPr bwMode="auto">
          <a:xfrm>
            <a:off x="3398661" y="2832884"/>
            <a:ext cx="511685" cy="0"/>
          </a:xfrm>
          <a:prstGeom prst="straightConnector1">
            <a:avLst/>
          </a:prstGeom>
          <a:solidFill>
            <a:schemeClr val="accent1"/>
          </a:solidFill>
          <a:ln w="12700"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cxnSp>
        <p:nvCxnSpPr>
          <p:cNvPr id="9" name="Elbow Connector 8"/>
          <p:cNvCxnSpPr/>
          <p:nvPr/>
        </p:nvCxnSpPr>
        <p:spPr bwMode="auto">
          <a:xfrm rot="10800000">
            <a:off x="2999905" y="3256782"/>
            <a:ext cx="1638912" cy="582971"/>
          </a:xfrm>
          <a:prstGeom prst="bentConnector2">
            <a:avLst/>
          </a:prstGeom>
          <a:solidFill>
            <a:schemeClr val="accent1"/>
          </a:solidFill>
          <a:ln w="12700"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p:spPr>
      </p:cxnSp>
      <p:sp>
        <p:nvSpPr>
          <p:cNvPr id="10" name="TextBox 9"/>
          <p:cNvSpPr txBox="1"/>
          <p:nvPr/>
        </p:nvSpPr>
        <p:spPr>
          <a:xfrm>
            <a:off x="3687594" y="3647394"/>
            <a:ext cx="263534"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no</a:t>
            </a:r>
          </a:p>
        </p:txBody>
      </p:sp>
      <p:cxnSp>
        <p:nvCxnSpPr>
          <p:cNvPr id="11" name="Straight Arrow Connector 10"/>
          <p:cNvCxnSpPr/>
          <p:nvPr/>
        </p:nvCxnSpPr>
        <p:spPr bwMode="auto">
          <a:xfrm flipH="1">
            <a:off x="4633684" y="3185012"/>
            <a:ext cx="3457" cy="654742"/>
          </a:xfrm>
          <a:prstGeom prst="straightConnector1">
            <a:avLst/>
          </a:prstGeom>
          <a:solidFill>
            <a:schemeClr val="accent1"/>
          </a:solidFill>
          <a:ln w="12700" cap="flat" cmpd="sng" algn="ctr">
            <a:solidFill>
              <a:schemeClr val="tx1"/>
            </a:solidFill>
            <a:prstDash val="solid"/>
            <a:round/>
            <a:headEnd type="none" w="med" len="med"/>
            <a:tailEnd type="none"/>
          </a:ln>
          <a:effectLst>
            <a:outerShdw blurRad="50800" dist="38100" dir="2700000" algn="tl" rotWithShape="0">
              <a:prstClr val="black">
                <a:alpha val="40000"/>
              </a:prstClr>
            </a:outerShdw>
          </a:effectLst>
        </p:spPr>
      </p:cxnSp>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9038" y="1217277"/>
            <a:ext cx="659558" cy="6449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949" y="1217277"/>
            <a:ext cx="659558" cy="6449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TextBox 14"/>
          <p:cNvSpPr txBox="1"/>
          <p:nvPr/>
        </p:nvSpPr>
        <p:spPr>
          <a:xfrm>
            <a:off x="5396374" y="2126523"/>
            <a:ext cx="675506"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Clone repo</a:t>
            </a:r>
          </a:p>
        </p:txBody>
      </p:sp>
      <p:cxnSp>
        <p:nvCxnSpPr>
          <p:cNvPr id="16" name="Straight Arrow Connector 15"/>
          <p:cNvCxnSpPr/>
          <p:nvPr/>
        </p:nvCxnSpPr>
        <p:spPr bwMode="auto">
          <a:xfrm flipH="1">
            <a:off x="4633686" y="1862225"/>
            <a:ext cx="5131" cy="614334"/>
          </a:xfrm>
          <a:prstGeom prst="straightConnector1">
            <a:avLst/>
          </a:prstGeom>
          <a:solidFill>
            <a:schemeClr val="accent1"/>
          </a:solidFill>
          <a:ln w="12700"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sp>
        <p:nvSpPr>
          <p:cNvPr id="17" name="TextBox 16"/>
          <p:cNvSpPr txBox="1"/>
          <p:nvPr/>
        </p:nvSpPr>
        <p:spPr>
          <a:xfrm>
            <a:off x="3739293" y="2017747"/>
            <a:ext cx="774892"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Poll changes</a:t>
            </a:r>
          </a:p>
        </p:txBody>
      </p:sp>
      <p:graphicFrame>
        <p:nvGraphicFramePr>
          <p:cNvPr id="18" name="Diagram 17"/>
          <p:cNvGraphicFramePr/>
          <p:nvPr/>
        </p:nvGraphicFramePr>
        <p:xfrm>
          <a:off x="6717012" y="2301631"/>
          <a:ext cx="1951535" cy="9561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9" name="Straight Arrow Connector 18"/>
          <p:cNvCxnSpPr/>
          <p:nvPr/>
        </p:nvCxnSpPr>
        <p:spPr bwMode="auto">
          <a:xfrm>
            <a:off x="6348187" y="2825974"/>
            <a:ext cx="780804" cy="6910"/>
          </a:xfrm>
          <a:prstGeom prst="straightConnector1">
            <a:avLst/>
          </a:prstGeom>
          <a:solidFill>
            <a:schemeClr val="accent1"/>
          </a:solidFill>
          <a:ln w="12700"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pic>
        <p:nvPicPr>
          <p:cNvPr id="2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92491" y="1150271"/>
            <a:ext cx="1127579" cy="5948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1" name="Straight Arrow Connector 20"/>
          <p:cNvCxnSpPr/>
          <p:nvPr/>
        </p:nvCxnSpPr>
        <p:spPr bwMode="auto">
          <a:xfrm>
            <a:off x="7753464" y="1745117"/>
            <a:ext cx="1" cy="626549"/>
          </a:xfrm>
          <a:prstGeom prst="straightConnector1">
            <a:avLst/>
          </a:prstGeom>
          <a:solidFill>
            <a:schemeClr val="accent1"/>
          </a:solidFill>
          <a:ln w="12700" cap="flat" cmpd="sng" algn="ctr">
            <a:solidFill>
              <a:schemeClr val="tx1"/>
            </a:solidFill>
            <a:prstDash val="solid"/>
            <a:round/>
            <a:headEnd type="triangle" w="med" len="med"/>
            <a:tailEnd type="none"/>
          </a:ln>
          <a:effectLst>
            <a:outerShdw blurRad="50800" dist="38100" dir="2700000" algn="tl" rotWithShape="0">
              <a:prstClr val="black">
                <a:alpha val="40000"/>
              </a:prstClr>
            </a:outerShdw>
          </a:effectLst>
        </p:spPr>
      </p:cxnSp>
      <p:pic>
        <p:nvPicPr>
          <p:cNvPr id="22" name="Picture 2" descr="C:\Users\efatdeg\AppData\Local\Microsoft\Windows\Temporary Internet Files\Content.IE5\1R5HPTJZ\2074042260_cf995067e9[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42021" y="1982693"/>
            <a:ext cx="222885" cy="22288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3" name="Straight Arrow Connector 22"/>
          <p:cNvCxnSpPr/>
          <p:nvPr/>
        </p:nvCxnSpPr>
        <p:spPr bwMode="auto">
          <a:xfrm flipH="1">
            <a:off x="6071880" y="1902940"/>
            <a:ext cx="5131" cy="614334"/>
          </a:xfrm>
          <a:prstGeom prst="straightConnector1">
            <a:avLst/>
          </a:prstGeom>
          <a:solidFill>
            <a:schemeClr val="accent1"/>
          </a:solidFill>
          <a:ln w="12700"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sp>
        <p:nvSpPr>
          <p:cNvPr id="24" name="TextBox 23"/>
          <p:cNvSpPr txBox="1"/>
          <p:nvPr/>
        </p:nvSpPr>
        <p:spPr>
          <a:xfrm>
            <a:off x="5772669" y="3169877"/>
            <a:ext cx="746038"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Build Server</a:t>
            </a:r>
          </a:p>
        </p:txBody>
      </p:sp>
      <p:pic>
        <p:nvPicPr>
          <p:cNvPr id="25" name="Picture 3" descr="C:\_Work\CLOUD\_OPNFV\Presentations\docker-wha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50159" y="3671263"/>
            <a:ext cx="969911" cy="96991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6" name="Straight Arrow Connector 25"/>
          <p:cNvCxnSpPr/>
          <p:nvPr/>
        </p:nvCxnSpPr>
        <p:spPr bwMode="auto">
          <a:xfrm flipH="1">
            <a:off x="7771704" y="3265918"/>
            <a:ext cx="5131" cy="614334"/>
          </a:xfrm>
          <a:prstGeom prst="straightConnector1">
            <a:avLst/>
          </a:prstGeom>
          <a:solidFill>
            <a:schemeClr val="accent1"/>
          </a:solidFill>
          <a:ln w="12700"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pic>
        <p:nvPicPr>
          <p:cNvPr id="2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422" y="3435729"/>
            <a:ext cx="218825" cy="2250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8" name="TextBox 27"/>
          <p:cNvSpPr txBox="1"/>
          <p:nvPr/>
        </p:nvSpPr>
        <p:spPr>
          <a:xfrm>
            <a:off x="6948996" y="1998149"/>
            <a:ext cx="693138"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Upload ISO</a:t>
            </a:r>
          </a:p>
        </p:txBody>
      </p:sp>
      <p:sp>
        <p:nvSpPr>
          <p:cNvPr id="29" name="TextBox 28"/>
          <p:cNvSpPr txBox="1"/>
          <p:nvPr/>
        </p:nvSpPr>
        <p:spPr>
          <a:xfrm>
            <a:off x="6999642" y="3446186"/>
            <a:ext cx="717184"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Push Image</a:t>
            </a:r>
          </a:p>
        </p:txBody>
      </p:sp>
      <p:sp>
        <p:nvSpPr>
          <p:cNvPr id="30" name="Freeform 3"/>
          <p:cNvSpPr>
            <a:spLocks noChangeAspect="1" noEditPoints="1"/>
          </p:cNvSpPr>
          <p:nvPr/>
        </p:nvSpPr>
        <p:spPr bwMode="auto">
          <a:xfrm>
            <a:off x="4522390" y="2017747"/>
            <a:ext cx="222589" cy="222589"/>
          </a:xfrm>
          <a:custGeom>
            <a:avLst/>
            <a:gdLst>
              <a:gd name="T0" fmla="*/ 2147483647 w 380"/>
              <a:gd name="T1" fmla="*/ 2147483647 h 380"/>
              <a:gd name="T2" fmla="*/ 2147483647 w 380"/>
              <a:gd name="T3" fmla="*/ 2147483647 h 380"/>
              <a:gd name="T4" fmla="*/ 2147483647 w 380"/>
              <a:gd name="T5" fmla="*/ 2147483647 h 380"/>
              <a:gd name="T6" fmla="*/ 2147483647 w 380"/>
              <a:gd name="T7" fmla="*/ 2147483647 h 380"/>
              <a:gd name="T8" fmla="*/ 2147483647 w 380"/>
              <a:gd name="T9" fmla="*/ 2147483647 h 380"/>
              <a:gd name="T10" fmla="*/ 2147483647 w 380"/>
              <a:gd name="T11" fmla="*/ 2147483647 h 380"/>
              <a:gd name="T12" fmla="*/ 2147483647 w 380"/>
              <a:gd name="T13" fmla="*/ 2147483647 h 380"/>
              <a:gd name="T14" fmla="*/ 2147483647 w 380"/>
              <a:gd name="T15" fmla="*/ 2147483647 h 380"/>
              <a:gd name="T16" fmla="*/ 2147483647 w 380"/>
              <a:gd name="T17" fmla="*/ 2147483647 h 380"/>
              <a:gd name="T18" fmla="*/ 0 w 380"/>
              <a:gd name="T19" fmla="*/ 2147483647 h 380"/>
              <a:gd name="T20" fmla="*/ 2147483647 w 380"/>
              <a:gd name="T21" fmla="*/ 2147483647 h 380"/>
              <a:gd name="T22" fmla="*/ 2147483647 w 380"/>
              <a:gd name="T23" fmla="*/ 2147483647 h 380"/>
              <a:gd name="T24" fmla="*/ 2147483647 w 380"/>
              <a:gd name="T25" fmla="*/ 2147483647 h 380"/>
              <a:gd name="T26" fmla="*/ 2147483647 w 380"/>
              <a:gd name="T27" fmla="*/ 2147483647 h 380"/>
              <a:gd name="T28" fmla="*/ 2147483647 w 380"/>
              <a:gd name="T29" fmla="*/ 2147483647 h 380"/>
              <a:gd name="T30" fmla="*/ 2147483647 w 380"/>
              <a:gd name="T31" fmla="*/ 2147483647 h 380"/>
              <a:gd name="T32" fmla="*/ 2147483647 w 380"/>
              <a:gd name="T33" fmla="*/ 2147483647 h 380"/>
              <a:gd name="T34" fmla="*/ 2147483647 w 380"/>
              <a:gd name="T35" fmla="*/ 2147483647 h 380"/>
              <a:gd name="T36" fmla="*/ 2147483647 w 380"/>
              <a:gd name="T37" fmla="*/ 2147483647 h 380"/>
              <a:gd name="T38" fmla="*/ 2147483647 w 380"/>
              <a:gd name="T39" fmla="*/ 2147483647 h 380"/>
              <a:gd name="T40" fmla="*/ 2147483647 w 380"/>
              <a:gd name="T41" fmla="*/ 2147483647 h 380"/>
              <a:gd name="T42" fmla="*/ 2147483647 w 380"/>
              <a:gd name="T43" fmla="*/ 2147483647 h 380"/>
              <a:gd name="T44" fmla="*/ 2147483647 w 380"/>
              <a:gd name="T45" fmla="*/ 2147483647 h 380"/>
              <a:gd name="T46" fmla="*/ 2147483647 w 380"/>
              <a:gd name="T47" fmla="*/ 2147483647 h 380"/>
              <a:gd name="T48" fmla="*/ 2147483647 w 380"/>
              <a:gd name="T49" fmla="*/ 2147483647 h 380"/>
              <a:gd name="T50" fmla="*/ 2147483647 w 380"/>
              <a:gd name="T51" fmla="*/ 2147483647 h 380"/>
              <a:gd name="T52" fmla="*/ 2147483647 w 380"/>
              <a:gd name="T53" fmla="*/ 2147483647 h 380"/>
              <a:gd name="T54" fmla="*/ 2147483647 w 380"/>
              <a:gd name="T55" fmla="*/ 2147483647 h 380"/>
              <a:gd name="T56" fmla="*/ 2147483647 w 380"/>
              <a:gd name="T57" fmla="*/ 2147483647 h 380"/>
              <a:gd name="T58" fmla="*/ 2147483647 w 380"/>
              <a:gd name="T59" fmla="*/ 2147483647 h 380"/>
              <a:gd name="T60" fmla="*/ 2147483647 w 380"/>
              <a:gd name="T61" fmla="*/ 2147483647 h 380"/>
              <a:gd name="T62" fmla="*/ 2147483647 w 380"/>
              <a:gd name="T63" fmla="*/ 2147483647 h 380"/>
              <a:gd name="T64" fmla="*/ 2147483647 w 380"/>
              <a:gd name="T65" fmla="*/ 2147483647 h 380"/>
              <a:gd name="T66" fmla="*/ 2147483647 w 380"/>
              <a:gd name="T67" fmla="*/ 2147483647 h 380"/>
              <a:gd name="T68" fmla="*/ 2147483647 w 380"/>
              <a:gd name="T69" fmla="*/ 2147483647 h 380"/>
              <a:gd name="T70" fmla="*/ 2147483647 w 380"/>
              <a:gd name="T71" fmla="*/ 2147483647 h 380"/>
              <a:gd name="T72" fmla="*/ 2147483647 w 380"/>
              <a:gd name="T73" fmla="*/ 2147483647 h 380"/>
              <a:gd name="T74" fmla="*/ 2147483647 w 380"/>
              <a:gd name="T75" fmla="*/ 2147483647 h 380"/>
              <a:gd name="T76" fmla="*/ 2147483647 w 380"/>
              <a:gd name="T77" fmla="*/ 2147483647 h 380"/>
              <a:gd name="T78" fmla="*/ 2147483647 w 380"/>
              <a:gd name="T79" fmla="*/ 2147483647 h 380"/>
              <a:gd name="T80" fmla="*/ 2147483647 w 380"/>
              <a:gd name="T81" fmla="*/ 2147483647 h 380"/>
              <a:gd name="T82" fmla="*/ 2147483647 w 380"/>
              <a:gd name="T83" fmla="*/ 2147483647 h 380"/>
              <a:gd name="T84" fmla="*/ 2147483647 w 380"/>
              <a:gd name="T85" fmla="*/ 2147483647 h 380"/>
              <a:gd name="T86" fmla="*/ 2147483647 w 380"/>
              <a:gd name="T87" fmla="*/ 2147483647 h 380"/>
              <a:gd name="T88" fmla="*/ 2147483647 w 380"/>
              <a:gd name="T89" fmla="*/ 2147483647 h 380"/>
              <a:gd name="T90" fmla="*/ 2147483647 w 380"/>
              <a:gd name="T91" fmla="*/ 2147483647 h 380"/>
              <a:gd name="T92" fmla="*/ 2147483647 w 380"/>
              <a:gd name="T93" fmla="*/ 2147483647 h 380"/>
              <a:gd name="T94" fmla="*/ 2147483647 w 380"/>
              <a:gd name="T95" fmla="*/ 2147483647 h 380"/>
              <a:gd name="T96" fmla="*/ 2147483647 w 380"/>
              <a:gd name="T97" fmla="*/ 2147483647 h 380"/>
              <a:gd name="T98" fmla="*/ 2147483647 w 380"/>
              <a:gd name="T99" fmla="*/ 2147483647 h 380"/>
              <a:gd name="T100" fmla="*/ 2147483647 w 380"/>
              <a:gd name="T101" fmla="*/ 2147483647 h 380"/>
              <a:gd name="T102" fmla="*/ 2147483647 w 380"/>
              <a:gd name="T103" fmla="*/ 2147483647 h 380"/>
              <a:gd name="T104" fmla="*/ 2147483647 w 380"/>
              <a:gd name="T105" fmla="*/ 2147483647 h 380"/>
              <a:gd name="T106" fmla="*/ 2147483647 w 380"/>
              <a:gd name="T107" fmla="*/ 2147483647 h 380"/>
              <a:gd name="T108" fmla="*/ 2147483647 w 380"/>
              <a:gd name="T109" fmla="*/ 2147483647 h 380"/>
              <a:gd name="T110" fmla="*/ 2147483647 w 380"/>
              <a:gd name="T111" fmla="*/ 2147483647 h 380"/>
              <a:gd name="T112" fmla="*/ 2147483647 w 380"/>
              <a:gd name="T113" fmla="*/ 2147483647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80" h="380">
                <a:moveTo>
                  <a:pt x="317" y="108"/>
                </a:moveTo>
                <a:cubicBezTo>
                  <a:pt x="293" y="121"/>
                  <a:pt x="293" y="121"/>
                  <a:pt x="293" y="121"/>
                </a:cubicBezTo>
                <a:cubicBezTo>
                  <a:pt x="289" y="124"/>
                  <a:pt x="287" y="129"/>
                  <a:pt x="290" y="132"/>
                </a:cubicBezTo>
                <a:cubicBezTo>
                  <a:pt x="291" y="135"/>
                  <a:pt x="294" y="136"/>
                  <a:pt x="297" y="136"/>
                </a:cubicBezTo>
                <a:cubicBezTo>
                  <a:pt x="298" y="136"/>
                  <a:pt x="299" y="136"/>
                  <a:pt x="301" y="135"/>
                </a:cubicBezTo>
                <a:cubicBezTo>
                  <a:pt x="325" y="121"/>
                  <a:pt x="325" y="121"/>
                  <a:pt x="325" y="121"/>
                </a:cubicBezTo>
                <a:cubicBezTo>
                  <a:pt x="328" y="119"/>
                  <a:pt x="330" y="114"/>
                  <a:pt x="327" y="111"/>
                </a:cubicBezTo>
                <a:cubicBezTo>
                  <a:pt x="325" y="107"/>
                  <a:pt x="320" y="105"/>
                  <a:pt x="317" y="108"/>
                </a:cubicBezTo>
                <a:close/>
                <a:moveTo>
                  <a:pt x="335" y="67"/>
                </a:moveTo>
                <a:cubicBezTo>
                  <a:pt x="332" y="64"/>
                  <a:pt x="327" y="63"/>
                  <a:pt x="324" y="66"/>
                </a:cubicBezTo>
                <a:cubicBezTo>
                  <a:pt x="320" y="69"/>
                  <a:pt x="320" y="74"/>
                  <a:pt x="323" y="77"/>
                </a:cubicBezTo>
                <a:cubicBezTo>
                  <a:pt x="349" y="109"/>
                  <a:pt x="364" y="149"/>
                  <a:pt x="364" y="190"/>
                </a:cubicBezTo>
                <a:cubicBezTo>
                  <a:pt x="364" y="286"/>
                  <a:pt x="286" y="364"/>
                  <a:pt x="190" y="364"/>
                </a:cubicBezTo>
                <a:cubicBezTo>
                  <a:pt x="94" y="364"/>
                  <a:pt x="16" y="286"/>
                  <a:pt x="16" y="190"/>
                </a:cubicBezTo>
                <a:cubicBezTo>
                  <a:pt x="16" y="94"/>
                  <a:pt x="94" y="16"/>
                  <a:pt x="190" y="16"/>
                </a:cubicBezTo>
                <a:cubicBezTo>
                  <a:pt x="230" y="16"/>
                  <a:pt x="270" y="30"/>
                  <a:pt x="301" y="56"/>
                </a:cubicBezTo>
                <a:cubicBezTo>
                  <a:pt x="304" y="58"/>
                  <a:pt x="309" y="58"/>
                  <a:pt x="312" y="55"/>
                </a:cubicBezTo>
                <a:cubicBezTo>
                  <a:pt x="315" y="51"/>
                  <a:pt x="314" y="46"/>
                  <a:pt x="311" y="43"/>
                </a:cubicBezTo>
                <a:cubicBezTo>
                  <a:pt x="277" y="15"/>
                  <a:pt x="234" y="0"/>
                  <a:pt x="190" y="0"/>
                </a:cubicBezTo>
                <a:cubicBezTo>
                  <a:pt x="86" y="0"/>
                  <a:pt x="0" y="85"/>
                  <a:pt x="0" y="190"/>
                </a:cubicBezTo>
                <a:cubicBezTo>
                  <a:pt x="0" y="294"/>
                  <a:pt x="86" y="380"/>
                  <a:pt x="190" y="380"/>
                </a:cubicBezTo>
                <a:cubicBezTo>
                  <a:pt x="295" y="380"/>
                  <a:pt x="380" y="294"/>
                  <a:pt x="380" y="190"/>
                </a:cubicBezTo>
                <a:cubicBezTo>
                  <a:pt x="380" y="145"/>
                  <a:pt x="364" y="102"/>
                  <a:pt x="335" y="67"/>
                </a:cubicBezTo>
                <a:close/>
                <a:moveTo>
                  <a:pt x="269" y="144"/>
                </a:moveTo>
                <a:cubicBezTo>
                  <a:pt x="267" y="141"/>
                  <a:pt x="262" y="139"/>
                  <a:pt x="258" y="141"/>
                </a:cubicBezTo>
                <a:cubicBezTo>
                  <a:pt x="209" y="170"/>
                  <a:pt x="209" y="170"/>
                  <a:pt x="209" y="170"/>
                </a:cubicBezTo>
                <a:cubicBezTo>
                  <a:pt x="204" y="165"/>
                  <a:pt x="198" y="162"/>
                  <a:pt x="190" y="162"/>
                </a:cubicBezTo>
                <a:cubicBezTo>
                  <a:pt x="183" y="162"/>
                  <a:pt x="176" y="165"/>
                  <a:pt x="171" y="170"/>
                </a:cubicBezTo>
                <a:cubicBezTo>
                  <a:pt x="64" y="108"/>
                  <a:pt x="64" y="108"/>
                  <a:pt x="64" y="108"/>
                </a:cubicBezTo>
                <a:cubicBezTo>
                  <a:pt x="60" y="105"/>
                  <a:pt x="55" y="107"/>
                  <a:pt x="53" y="111"/>
                </a:cubicBezTo>
                <a:cubicBezTo>
                  <a:pt x="51" y="114"/>
                  <a:pt x="52" y="119"/>
                  <a:pt x="56" y="121"/>
                </a:cubicBezTo>
                <a:cubicBezTo>
                  <a:pt x="163" y="183"/>
                  <a:pt x="163" y="183"/>
                  <a:pt x="163" y="183"/>
                </a:cubicBezTo>
                <a:cubicBezTo>
                  <a:pt x="163" y="185"/>
                  <a:pt x="162" y="188"/>
                  <a:pt x="162" y="190"/>
                </a:cubicBezTo>
                <a:cubicBezTo>
                  <a:pt x="162" y="205"/>
                  <a:pt x="175" y="218"/>
                  <a:pt x="190" y="218"/>
                </a:cubicBezTo>
                <a:cubicBezTo>
                  <a:pt x="206" y="218"/>
                  <a:pt x="218" y="205"/>
                  <a:pt x="218" y="190"/>
                </a:cubicBezTo>
                <a:cubicBezTo>
                  <a:pt x="218" y="188"/>
                  <a:pt x="218" y="185"/>
                  <a:pt x="217" y="183"/>
                </a:cubicBezTo>
                <a:cubicBezTo>
                  <a:pt x="266" y="155"/>
                  <a:pt x="266" y="155"/>
                  <a:pt x="266" y="155"/>
                </a:cubicBezTo>
                <a:cubicBezTo>
                  <a:pt x="270" y="153"/>
                  <a:pt x="271" y="148"/>
                  <a:pt x="269" y="144"/>
                </a:cubicBezTo>
                <a:close/>
                <a:moveTo>
                  <a:pt x="349" y="190"/>
                </a:moveTo>
                <a:cubicBezTo>
                  <a:pt x="349" y="185"/>
                  <a:pt x="345" y="182"/>
                  <a:pt x="341" y="182"/>
                </a:cubicBezTo>
                <a:cubicBezTo>
                  <a:pt x="313" y="182"/>
                  <a:pt x="313" y="182"/>
                  <a:pt x="313" y="182"/>
                </a:cubicBezTo>
                <a:cubicBezTo>
                  <a:pt x="309" y="182"/>
                  <a:pt x="305" y="185"/>
                  <a:pt x="305" y="190"/>
                </a:cubicBezTo>
                <a:cubicBezTo>
                  <a:pt x="305" y="194"/>
                  <a:pt x="309" y="198"/>
                  <a:pt x="313" y="198"/>
                </a:cubicBezTo>
                <a:cubicBezTo>
                  <a:pt x="341" y="198"/>
                  <a:pt x="341" y="198"/>
                  <a:pt x="341" y="198"/>
                </a:cubicBezTo>
                <a:cubicBezTo>
                  <a:pt x="345" y="198"/>
                  <a:pt x="349" y="194"/>
                  <a:pt x="349" y="190"/>
                </a:cubicBezTo>
                <a:close/>
                <a:moveTo>
                  <a:pt x="301" y="244"/>
                </a:moveTo>
                <a:cubicBezTo>
                  <a:pt x="297" y="242"/>
                  <a:pt x="292" y="243"/>
                  <a:pt x="290" y="247"/>
                </a:cubicBezTo>
                <a:cubicBezTo>
                  <a:pt x="287" y="251"/>
                  <a:pt x="289" y="256"/>
                  <a:pt x="293" y="258"/>
                </a:cubicBezTo>
                <a:cubicBezTo>
                  <a:pt x="317" y="272"/>
                  <a:pt x="317" y="272"/>
                  <a:pt x="317" y="272"/>
                </a:cubicBezTo>
                <a:cubicBezTo>
                  <a:pt x="318" y="273"/>
                  <a:pt x="319" y="273"/>
                  <a:pt x="321" y="273"/>
                </a:cubicBezTo>
                <a:cubicBezTo>
                  <a:pt x="323" y="273"/>
                  <a:pt x="326" y="272"/>
                  <a:pt x="327" y="269"/>
                </a:cubicBezTo>
                <a:cubicBezTo>
                  <a:pt x="330" y="265"/>
                  <a:pt x="328" y="260"/>
                  <a:pt x="325" y="258"/>
                </a:cubicBezTo>
                <a:lnTo>
                  <a:pt x="301" y="244"/>
                </a:lnTo>
                <a:close/>
                <a:moveTo>
                  <a:pt x="182" y="313"/>
                </a:moveTo>
                <a:cubicBezTo>
                  <a:pt x="182" y="340"/>
                  <a:pt x="182" y="340"/>
                  <a:pt x="182" y="340"/>
                </a:cubicBezTo>
                <a:cubicBezTo>
                  <a:pt x="182" y="345"/>
                  <a:pt x="186" y="348"/>
                  <a:pt x="190" y="348"/>
                </a:cubicBezTo>
                <a:cubicBezTo>
                  <a:pt x="195" y="348"/>
                  <a:pt x="198" y="345"/>
                  <a:pt x="198" y="340"/>
                </a:cubicBezTo>
                <a:cubicBezTo>
                  <a:pt x="198" y="313"/>
                  <a:pt x="198" y="313"/>
                  <a:pt x="198" y="313"/>
                </a:cubicBezTo>
                <a:cubicBezTo>
                  <a:pt x="198" y="308"/>
                  <a:pt x="195" y="305"/>
                  <a:pt x="190" y="305"/>
                </a:cubicBezTo>
                <a:cubicBezTo>
                  <a:pt x="186" y="305"/>
                  <a:pt x="182" y="308"/>
                  <a:pt x="182" y="313"/>
                </a:cubicBezTo>
                <a:close/>
                <a:moveTo>
                  <a:pt x="198" y="67"/>
                </a:moveTo>
                <a:cubicBezTo>
                  <a:pt x="198" y="39"/>
                  <a:pt x="198" y="39"/>
                  <a:pt x="198" y="39"/>
                </a:cubicBezTo>
                <a:cubicBezTo>
                  <a:pt x="198" y="35"/>
                  <a:pt x="195" y="31"/>
                  <a:pt x="190" y="31"/>
                </a:cubicBezTo>
                <a:cubicBezTo>
                  <a:pt x="186" y="31"/>
                  <a:pt x="182" y="35"/>
                  <a:pt x="182" y="39"/>
                </a:cubicBezTo>
                <a:cubicBezTo>
                  <a:pt x="182" y="67"/>
                  <a:pt x="182" y="67"/>
                  <a:pt x="182" y="67"/>
                </a:cubicBezTo>
                <a:cubicBezTo>
                  <a:pt x="182" y="71"/>
                  <a:pt x="186" y="75"/>
                  <a:pt x="190" y="75"/>
                </a:cubicBezTo>
                <a:cubicBezTo>
                  <a:pt x="195" y="75"/>
                  <a:pt x="198" y="71"/>
                  <a:pt x="198" y="67"/>
                </a:cubicBezTo>
                <a:close/>
                <a:moveTo>
                  <a:pt x="122" y="292"/>
                </a:moveTo>
                <a:cubicBezTo>
                  <a:pt x="108" y="316"/>
                  <a:pt x="108" y="316"/>
                  <a:pt x="108" y="316"/>
                </a:cubicBezTo>
                <a:cubicBezTo>
                  <a:pt x="106" y="320"/>
                  <a:pt x="107" y="325"/>
                  <a:pt x="111" y="327"/>
                </a:cubicBezTo>
                <a:cubicBezTo>
                  <a:pt x="112" y="328"/>
                  <a:pt x="114" y="328"/>
                  <a:pt x="115" y="328"/>
                </a:cubicBezTo>
                <a:cubicBezTo>
                  <a:pt x="118" y="328"/>
                  <a:pt x="120" y="327"/>
                  <a:pt x="122" y="324"/>
                </a:cubicBezTo>
                <a:cubicBezTo>
                  <a:pt x="136" y="300"/>
                  <a:pt x="136" y="300"/>
                  <a:pt x="136" y="300"/>
                </a:cubicBezTo>
                <a:cubicBezTo>
                  <a:pt x="138" y="296"/>
                  <a:pt x="137" y="292"/>
                  <a:pt x="133" y="289"/>
                </a:cubicBezTo>
                <a:cubicBezTo>
                  <a:pt x="129" y="287"/>
                  <a:pt x="124" y="288"/>
                  <a:pt x="122" y="292"/>
                </a:cubicBezTo>
                <a:close/>
                <a:moveTo>
                  <a:pt x="129" y="91"/>
                </a:moveTo>
                <a:cubicBezTo>
                  <a:pt x="130" y="91"/>
                  <a:pt x="131" y="91"/>
                  <a:pt x="133" y="90"/>
                </a:cubicBezTo>
                <a:cubicBezTo>
                  <a:pt x="137" y="88"/>
                  <a:pt x="138" y="83"/>
                  <a:pt x="136" y="79"/>
                </a:cubicBezTo>
                <a:cubicBezTo>
                  <a:pt x="122" y="55"/>
                  <a:pt x="122" y="55"/>
                  <a:pt x="122" y="55"/>
                </a:cubicBezTo>
                <a:cubicBezTo>
                  <a:pt x="120" y="52"/>
                  <a:pt x="115" y="50"/>
                  <a:pt x="111" y="53"/>
                </a:cubicBezTo>
                <a:cubicBezTo>
                  <a:pt x="107" y="55"/>
                  <a:pt x="106" y="60"/>
                  <a:pt x="108" y="63"/>
                </a:cubicBezTo>
                <a:cubicBezTo>
                  <a:pt x="122" y="87"/>
                  <a:pt x="122" y="87"/>
                  <a:pt x="122" y="87"/>
                </a:cubicBezTo>
                <a:cubicBezTo>
                  <a:pt x="123" y="90"/>
                  <a:pt x="126" y="91"/>
                  <a:pt x="129" y="91"/>
                </a:cubicBezTo>
                <a:close/>
                <a:moveTo>
                  <a:pt x="259" y="324"/>
                </a:moveTo>
                <a:cubicBezTo>
                  <a:pt x="260" y="327"/>
                  <a:pt x="263" y="328"/>
                  <a:pt x="265" y="328"/>
                </a:cubicBezTo>
                <a:cubicBezTo>
                  <a:pt x="267" y="328"/>
                  <a:pt x="268" y="328"/>
                  <a:pt x="269" y="327"/>
                </a:cubicBezTo>
                <a:cubicBezTo>
                  <a:pt x="273" y="325"/>
                  <a:pt x="275" y="320"/>
                  <a:pt x="272" y="316"/>
                </a:cubicBezTo>
                <a:cubicBezTo>
                  <a:pt x="259" y="292"/>
                  <a:pt x="259" y="292"/>
                  <a:pt x="259" y="292"/>
                </a:cubicBezTo>
                <a:cubicBezTo>
                  <a:pt x="256" y="288"/>
                  <a:pt x="251" y="287"/>
                  <a:pt x="248" y="289"/>
                </a:cubicBezTo>
                <a:cubicBezTo>
                  <a:pt x="244" y="292"/>
                  <a:pt x="242" y="296"/>
                  <a:pt x="245" y="300"/>
                </a:cubicBezTo>
                <a:lnTo>
                  <a:pt x="259" y="324"/>
                </a:lnTo>
                <a:close/>
                <a:moveTo>
                  <a:pt x="252" y="91"/>
                </a:moveTo>
                <a:cubicBezTo>
                  <a:pt x="254" y="91"/>
                  <a:pt x="257" y="90"/>
                  <a:pt x="259" y="87"/>
                </a:cubicBezTo>
                <a:cubicBezTo>
                  <a:pt x="272" y="63"/>
                  <a:pt x="272" y="63"/>
                  <a:pt x="272" y="63"/>
                </a:cubicBezTo>
                <a:cubicBezTo>
                  <a:pt x="275" y="60"/>
                  <a:pt x="273" y="55"/>
                  <a:pt x="269" y="53"/>
                </a:cubicBezTo>
                <a:cubicBezTo>
                  <a:pt x="266" y="50"/>
                  <a:pt x="261" y="52"/>
                  <a:pt x="259" y="55"/>
                </a:cubicBezTo>
                <a:cubicBezTo>
                  <a:pt x="245" y="79"/>
                  <a:pt x="245" y="79"/>
                  <a:pt x="245" y="79"/>
                </a:cubicBezTo>
                <a:cubicBezTo>
                  <a:pt x="243" y="83"/>
                  <a:pt x="244" y="88"/>
                  <a:pt x="248" y="90"/>
                </a:cubicBezTo>
                <a:cubicBezTo>
                  <a:pt x="249" y="91"/>
                  <a:pt x="250" y="91"/>
                  <a:pt x="252" y="91"/>
                </a:cubicBezTo>
                <a:close/>
                <a:moveTo>
                  <a:pt x="75" y="190"/>
                </a:moveTo>
                <a:cubicBezTo>
                  <a:pt x="75" y="185"/>
                  <a:pt x="72" y="182"/>
                  <a:pt x="67" y="182"/>
                </a:cubicBezTo>
                <a:cubicBezTo>
                  <a:pt x="40" y="182"/>
                  <a:pt x="40" y="182"/>
                  <a:pt x="40" y="182"/>
                </a:cubicBezTo>
                <a:cubicBezTo>
                  <a:pt x="35" y="182"/>
                  <a:pt x="32" y="185"/>
                  <a:pt x="32" y="190"/>
                </a:cubicBezTo>
                <a:cubicBezTo>
                  <a:pt x="32" y="194"/>
                  <a:pt x="35" y="198"/>
                  <a:pt x="40" y="198"/>
                </a:cubicBezTo>
                <a:cubicBezTo>
                  <a:pt x="67" y="198"/>
                  <a:pt x="67" y="198"/>
                  <a:pt x="67" y="198"/>
                </a:cubicBezTo>
                <a:cubicBezTo>
                  <a:pt x="72" y="198"/>
                  <a:pt x="75" y="194"/>
                  <a:pt x="75" y="190"/>
                </a:cubicBezTo>
                <a:close/>
                <a:moveTo>
                  <a:pt x="60" y="273"/>
                </a:moveTo>
                <a:cubicBezTo>
                  <a:pt x="61" y="273"/>
                  <a:pt x="63" y="273"/>
                  <a:pt x="64" y="272"/>
                </a:cubicBezTo>
                <a:cubicBezTo>
                  <a:pt x="88" y="258"/>
                  <a:pt x="88" y="258"/>
                  <a:pt x="88" y="258"/>
                </a:cubicBezTo>
                <a:cubicBezTo>
                  <a:pt x="92" y="256"/>
                  <a:pt x="93" y="251"/>
                  <a:pt x="91" y="247"/>
                </a:cubicBezTo>
                <a:cubicBezTo>
                  <a:pt x="88" y="243"/>
                  <a:pt x="84" y="242"/>
                  <a:pt x="80" y="244"/>
                </a:cubicBezTo>
                <a:cubicBezTo>
                  <a:pt x="56" y="258"/>
                  <a:pt x="56" y="258"/>
                  <a:pt x="56" y="258"/>
                </a:cubicBezTo>
                <a:cubicBezTo>
                  <a:pt x="52" y="260"/>
                  <a:pt x="51" y="265"/>
                  <a:pt x="53" y="269"/>
                </a:cubicBezTo>
                <a:cubicBezTo>
                  <a:pt x="54" y="272"/>
                  <a:pt x="57" y="273"/>
                  <a:pt x="60" y="273"/>
                </a:cubicBezTo>
                <a:close/>
              </a:path>
            </a:pathLst>
          </a:custGeom>
          <a:solidFill>
            <a:srgbClr val="58585A"/>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457200" eaLnBrk="1" fontAlgn="auto" hangingPunct="1">
              <a:spcBef>
                <a:spcPts val="0"/>
              </a:spcBef>
              <a:spcAft>
                <a:spcPts val="0"/>
              </a:spcAft>
            </a:pPr>
            <a:endParaRPr lang="en-US" dirty="0">
              <a:solidFill>
                <a:prstClr val="black"/>
              </a:solidFill>
              <a:latin typeface="Helvetica Neue" charset="0"/>
              <a:ea typeface="Helvetica Neue" charset="0"/>
              <a:cs typeface="Helvetica Neue" charset="0"/>
            </a:endParaRPr>
          </a:p>
        </p:txBody>
      </p:sp>
      <p:sp>
        <p:nvSpPr>
          <p:cNvPr id="31" name="TextBox 30"/>
          <p:cNvSpPr txBox="1"/>
          <p:nvPr/>
        </p:nvSpPr>
        <p:spPr>
          <a:xfrm>
            <a:off x="8332239" y="1289958"/>
            <a:ext cx="811761"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Google Cloud</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Storage</a:t>
            </a:r>
          </a:p>
        </p:txBody>
      </p:sp>
      <p:sp>
        <p:nvSpPr>
          <p:cNvPr id="32" name="TextBox 31"/>
          <p:cNvSpPr txBox="1"/>
          <p:nvPr/>
        </p:nvSpPr>
        <p:spPr>
          <a:xfrm>
            <a:off x="8490936" y="4058098"/>
            <a:ext cx="494367"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Docker</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Hub</a:t>
            </a:r>
          </a:p>
        </p:txBody>
      </p:sp>
      <p:pic>
        <p:nvPicPr>
          <p:cNvPr id="38" name="Picture 2" descr="C:\_Work\CLOUD\_OPNFV\Presentations\logos\gerrit.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1542" y="1290652"/>
            <a:ext cx="611793" cy="54253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8" descr="C:\_Work\CLOUD\_OPNFV\Presentations\jenkins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25" y="2407307"/>
            <a:ext cx="677710" cy="937898"/>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cxnSp>
        <p:nvCxnSpPr>
          <p:cNvPr id="40" name="Straight Arrow Connector 39"/>
          <p:cNvCxnSpPr/>
          <p:nvPr/>
        </p:nvCxnSpPr>
        <p:spPr bwMode="auto">
          <a:xfrm flipH="1">
            <a:off x="720896" y="1902940"/>
            <a:ext cx="5132" cy="420980"/>
          </a:xfrm>
          <a:prstGeom prst="straightConnector1">
            <a:avLst/>
          </a:prstGeom>
          <a:solidFill>
            <a:schemeClr val="accent1"/>
          </a:solidFill>
          <a:ln w="12700"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cxnSp>
        <p:nvCxnSpPr>
          <p:cNvPr id="51" name="Straight Arrow Connector 50"/>
          <p:cNvCxnSpPr/>
          <p:nvPr/>
        </p:nvCxnSpPr>
        <p:spPr bwMode="auto">
          <a:xfrm flipH="1">
            <a:off x="1080890" y="1880651"/>
            <a:ext cx="5132" cy="420980"/>
          </a:xfrm>
          <a:prstGeom prst="straightConnector1">
            <a:avLst/>
          </a:prstGeom>
          <a:solidFill>
            <a:schemeClr val="accent1"/>
          </a:solidFill>
          <a:ln w="12700" cap="flat" cmpd="sng" algn="ctr">
            <a:solidFill>
              <a:schemeClr val="tx1"/>
            </a:solidFill>
            <a:prstDash val="solid"/>
            <a:round/>
            <a:headEnd type="triangle" w="med" len="med"/>
            <a:tailEnd type="none"/>
          </a:ln>
          <a:effectLst>
            <a:outerShdw blurRad="50800" dist="38100" dir="2700000" algn="tl" rotWithShape="0">
              <a:prstClr val="black">
                <a:alpha val="40000"/>
              </a:prstClr>
            </a:outerShdw>
          </a:effectLst>
        </p:spPr>
      </p:cxnSp>
      <p:sp>
        <p:nvSpPr>
          <p:cNvPr id="52" name="TextBox 51"/>
          <p:cNvSpPr txBox="1"/>
          <p:nvPr/>
        </p:nvSpPr>
        <p:spPr>
          <a:xfrm>
            <a:off x="516307" y="3415349"/>
            <a:ext cx="696345"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Patchset</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Verification</a:t>
            </a:r>
          </a:p>
        </p:txBody>
      </p:sp>
      <p:sp>
        <p:nvSpPr>
          <p:cNvPr id="53" name="TextBox 52"/>
          <p:cNvSpPr txBox="1"/>
          <p:nvPr/>
        </p:nvSpPr>
        <p:spPr>
          <a:xfrm>
            <a:off x="1089083" y="2047842"/>
            <a:ext cx="511999"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Verified</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+1/-1</a:t>
            </a:r>
          </a:p>
        </p:txBody>
      </p:sp>
      <p:sp>
        <p:nvSpPr>
          <p:cNvPr id="54" name="TextBox 53"/>
          <p:cNvSpPr txBox="1"/>
          <p:nvPr/>
        </p:nvSpPr>
        <p:spPr>
          <a:xfrm>
            <a:off x="200812" y="2046929"/>
            <a:ext cx="423834" cy="192360"/>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Patch</a:t>
            </a:r>
          </a:p>
        </p:txBody>
      </p:sp>
      <p:cxnSp>
        <p:nvCxnSpPr>
          <p:cNvPr id="55" name="Straight Arrow Connector 54"/>
          <p:cNvCxnSpPr/>
          <p:nvPr/>
        </p:nvCxnSpPr>
        <p:spPr bwMode="auto">
          <a:xfrm flipH="1">
            <a:off x="1449077" y="1561503"/>
            <a:ext cx="2634755" cy="415"/>
          </a:xfrm>
          <a:prstGeom prst="straightConnector1">
            <a:avLst/>
          </a:prstGeom>
          <a:solidFill>
            <a:schemeClr val="accent1"/>
          </a:solidFill>
          <a:ln w="12700" cap="flat" cmpd="sng" algn="ctr">
            <a:solidFill>
              <a:schemeClr val="tx1"/>
            </a:solidFill>
            <a:prstDash val="dash"/>
            <a:round/>
            <a:headEnd type="triangle" w="med" len="med"/>
            <a:tailEnd type="non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725848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ea typeface="Helvetica Neue" charset="0"/>
                <a:cs typeface="Arial" panose="020B0604020202020204" pitchFamily="34" charset="0"/>
              </a:rPr>
              <a:t>OPNFV CI/CD </a:t>
            </a:r>
            <a:r>
              <a:rPr lang="mr-IN" dirty="0">
                <a:latin typeface="Arial" panose="020B0604020202020204" pitchFamily="34" charset="0"/>
                <a:ea typeface="Helvetica Neue" charset="0"/>
                <a:cs typeface="Helvetica Neue" charset="0"/>
              </a:rPr>
              <a:t>–</a:t>
            </a:r>
            <a:r>
              <a:rPr lang="en-US" dirty="0">
                <a:latin typeface="Arial" panose="020B0604020202020204" pitchFamily="34" charset="0"/>
                <a:ea typeface="Helvetica Neue" charset="0"/>
                <a:cs typeface="Arial" panose="020B0604020202020204" pitchFamily="34" charset="0"/>
              </a:rPr>
              <a:t> Platform CI</a:t>
            </a:r>
          </a:p>
        </p:txBody>
      </p:sp>
      <p:cxnSp>
        <p:nvCxnSpPr>
          <p:cNvPr id="38" name="Straight Connector 37"/>
          <p:cNvCxnSpPr/>
          <p:nvPr/>
        </p:nvCxnSpPr>
        <p:spPr>
          <a:xfrm flipV="1">
            <a:off x="1371808" y="2494228"/>
            <a:ext cx="1030282" cy="2340"/>
          </a:xfrm>
          <a:prstGeom prst="line">
            <a:avLst/>
          </a:prstGeom>
          <a:ln>
            <a:solidFill>
              <a:srgbClr val="007864"/>
            </a:solidFill>
            <a:tailEnd type="stealth"/>
          </a:ln>
        </p:spPr>
        <p:style>
          <a:lnRef idx="2">
            <a:schemeClr val="accent1"/>
          </a:lnRef>
          <a:fillRef idx="0">
            <a:schemeClr val="accent1"/>
          </a:fillRef>
          <a:effectRef idx="1">
            <a:schemeClr val="accent1"/>
          </a:effectRef>
          <a:fontRef idx="minor">
            <a:schemeClr val="tx1"/>
          </a:fontRef>
        </p:style>
      </p:cxnSp>
      <p:pic>
        <p:nvPicPr>
          <p:cNvPr id="39" name="Picture 8" descr="C:\_Work\CLOUD\_OPNFV\Presentations\jenkins logo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11" y="2025279"/>
            <a:ext cx="677710" cy="937898"/>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41" name="TextBox 40"/>
          <p:cNvSpPr txBox="1"/>
          <p:nvPr/>
        </p:nvSpPr>
        <p:spPr>
          <a:xfrm>
            <a:off x="2307815" y="2866997"/>
            <a:ext cx="629018"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Jumphost</a:t>
            </a:r>
          </a:p>
        </p:txBody>
      </p:sp>
      <p:pic>
        <p:nvPicPr>
          <p:cNvPr id="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860" y="799505"/>
            <a:ext cx="1127579" cy="5948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3" name="Straight Connector 42"/>
          <p:cNvCxnSpPr/>
          <p:nvPr/>
        </p:nvCxnSpPr>
        <p:spPr>
          <a:xfrm>
            <a:off x="4215650" y="1381018"/>
            <a:ext cx="2" cy="2012511"/>
          </a:xfrm>
          <a:prstGeom prst="line">
            <a:avLst/>
          </a:prstGeom>
          <a:ln>
            <a:solidFill>
              <a:srgbClr val="007864"/>
            </a:solidFill>
            <a:tailEnd type="stealth"/>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416183" y="2506948"/>
            <a:ext cx="869469" cy="438582"/>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Initiate</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Run for certain</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Scenario</a:t>
            </a:r>
          </a:p>
        </p:txBody>
      </p:sp>
      <p:pic>
        <p:nvPicPr>
          <p:cNvPr id="45" name="Picture 2" descr="C:\Users\efatdeg\AppData\Local\Microsoft\Windows\Temporary Internet Files\Content.IE5\1R5HPTJZ\2074042260_cf995067e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4209" y="1802394"/>
            <a:ext cx="222885" cy="222885"/>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TextBox 45"/>
          <p:cNvSpPr txBox="1"/>
          <p:nvPr/>
        </p:nvSpPr>
        <p:spPr>
          <a:xfrm>
            <a:off x="3413943" y="1789140"/>
            <a:ext cx="629018"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Download</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ISO</a:t>
            </a:r>
          </a:p>
        </p:txBody>
      </p:sp>
      <p:cxnSp>
        <p:nvCxnSpPr>
          <p:cNvPr id="52" name="Straight Connector 51"/>
          <p:cNvCxnSpPr/>
          <p:nvPr/>
        </p:nvCxnSpPr>
        <p:spPr>
          <a:xfrm flipV="1">
            <a:off x="2875340" y="2498908"/>
            <a:ext cx="1340309" cy="2340"/>
          </a:xfrm>
          <a:prstGeom prst="line">
            <a:avLst/>
          </a:prstGeom>
          <a:ln>
            <a:solidFill>
              <a:srgbClr val="007864"/>
            </a:solidFill>
            <a:tailEnd type="none"/>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307928" y="2551807"/>
            <a:ext cx="481542"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Deploy</a:t>
            </a:r>
          </a:p>
        </p:txBody>
      </p:sp>
      <p:sp>
        <p:nvSpPr>
          <p:cNvPr id="54" name="TextBox 53"/>
          <p:cNvSpPr txBox="1"/>
          <p:nvPr/>
        </p:nvSpPr>
        <p:spPr>
          <a:xfrm>
            <a:off x="4999959" y="2551807"/>
            <a:ext cx="566502"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Functest</a:t>
            </a:r>
          </a:p>
        </p:txBody>
      </p:sp>
      <p:pic>
        <p:nvPicPr>
          <p:cNvPr id="55" name="Picture 3" descr="C:\_Work\CLOUD\_OPNFV\Presentations\docker-wha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6461" y="611972"/>
            <a:ext cx="969911" cy="969911"/>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6681675" y="2554055"/>
            <a:ext cx="603370" cy="192360"/>
          </a:xfrm>
          <a:prstGeom prst="rect">
            <a:avLst/>
          </a:prstGeom>
          <a:noFill/>
        </p:spPr>
        <p:txBody>
          <a:bodyPr wrap="none" lIns="68580" tIns="34290" rIns="68580" bIns="34290" rtlCol="0">
            <a:spAutoFit/>
          </a:bodyPr>
          <a:lstStyle/>
          <a:p>
            <a:pP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Yardstick</a:t>
            </a:r>
          </a:p>
        </p:txBody>
      </p:sp>
      <p:pic>
        <p:nvPicPr>
          <p:cNvPr id="57" name="Picture 3" descr="C:\_Work\CLOUD\_OPNFV\Presentations\docker-wha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9160" y="611971"/>
            <a:ext cx="969911" cy="96991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8" name="Straight Connector 57"/>
          <p:cNvCxnSpPr/>
          <p:nvPr/>
        </p:nvCxnSpPr>
        <p:spPr>
          <a:xfrm>
            <a:off x="7813678" y="1401312"/>
            <a:ext cx="5883" cy="1992218"/>
          </a:xfrm>
          <a:prstGeom prst="line">
            <a:avLst/>
          </a:prstGeom>
          <a:ln>
            <a:solidFill>
              <a:srgbClr val="007864"/>
            </a:solidFill>
            <a:tailEnd type="stealth"/>
          </a:ln>
        </p:spPr>
        <p:style>
          <a:lnRef idx="2">
            <a:schemeClr val="accent1"/>
          </a:lnRef>
          <a:fillRef idx="0">
            <a:schemeClr val="accent1"/>
          </a:fillRef>
          <a:effectRef idx="1">
            <a:schemeClr val="accent1"/>
          </a:effectRef>
          <a:fontRef idx="minor">
            <a:schemeClr val="tx1"/>
          </a:fontRef>
        </p:style>
      </p:cxnSp>
      <p:pic>
        <p:nvPicPr>
          <p:cNvPr id="5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0148" y="1780996"/>
            <a:ext cx="218825" cy="2250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0" name="TextBox 59"/>
          <p:cNvSpPr txBox="1"/>
          <p:nvPr/>
        </p:nvSpPr>
        <p:spPr>
          <a:xfrm>
            <a:off x="5078671" y="1735798"/>
            <a:ext cx="893513"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Pull Down</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Functest Image</a:t>
            </a:r>
          </a:p>
        </p:txBody>
      </p:sp>
      <p:sp>
        <p:nvSpPr>
          <p:cNvPr id="61" name="TextBox 60"/>
          <p:cNvSpPr txBox="1"/>
          <p:nvPr/>
        </p:nvSpPr>
        <p:spPr>
          <a:xfrm>
            <a:off x="6746192" y="1780996"/>
            <a:ext cx="940001"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Pull Down</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Yardstick Image</a:t>
            </a:r>
          </a:p>
        </p:txBody>
      </p:sp>
      <p:cxnSp>
        <p:nvCxnSpPr>
          <p:cNvPr id="62" name="Straight Connector 61"/>
          <p:cNvCxnSpPr/>
          <p:nvPr/>
        </p:nvCxnSpPr>
        <p:spPr>
          <a:xfrm>
            <a:off x="6051417" y="1381019"/>
            <a:ext cx="2" cy="2012511"/>
          </a:xfrm>
          <a:prstGeom prst="line">
            <a:avLst/>
          </a:prstGeom>
          <a:ln>
            <a:solidFill>
              <a:srgbClr val="007864"/>
            </a:solidFill>
            <a:tailEnd type="stealth"/>
          </a:ln>
        </p:spPr>
        <p:style>
          <a:lnRef idx="2">
            <a:schemeClr val="accent1"/>
          </a:lnRef>
          <a:fillRef idx="0">
            <a:schemeClr val="accent1"/>
          </a:fillRef>
          <a:effectRef idx="1">
            <a:schemeClr val="accent1"/>
          </a:effectRef>
          <a:fontRef idx="minor">
            <a:schemeClr val="tx1"/>
          </a:fontRef>
        </p:style>
      </p:cxnSp>
      <p:pic>
        <p:nvPicPr>
          <p:cNvPr id="6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003" y="1789140"/>
            <a:ext cx="218825" cy="2250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4" name="Straight Connector 63"/>
          <p:cNvCxnSpPr/>
          <p:nvPr/>
        </p:nvCxnSpPr>
        <p:spPr>
          <a:xfrm>
            <a:off x="4215652" y="2498908"/>
            <a:ext cx="1835763" cy="0"/>
          </a:xfrm>
          <a:prstGeom prst="line">
            <a:avLst/>
          </a:prstGeom>
          <a:ln>
            <a:solidFill>
              <a:srgbClr val="007864"/>
            </a:solidFill>
            <a:tailEnd type="none"/>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051419" y="2499073"/>
            <a:ext cx="1762697" cy="0"/>
          </a:xfrm>
          <a:prstGeom prst="line">
            <a:avLst/>
          </a:prstGeom>
          <a:ln>
            <a:solidFill>
              <a:srgbClr val="007864"/>
            </a:solidFill>
            <a:tailEnd type="none"/>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1271998" y="2126579"/>
            <a:ext cx="1182054" cy="365309"/>
            <a:chOff x="959598" y="2002451"/>
            <a:chExt cx="1182054" cy="365309"/>
          </a:xfrm>
        </p:grpSpPr>
        <p:cxnSp>
          <p:nvCxnSpPr>
            <p:cNvPr id="67" name="Straight Connector 66"/>
            <p:cNvCxnSpPr/>
            <p:nvPr/>
          </p:nvCxnSpPr>
          <p:spPr>
            <a:xfrm flipV="1">
              <a:off x="1035482" y="2365420"/>
              <a:ext cx="1030282" cy="2340"/>
            </a:xfrm>
            <a:prstGeom prst="line">
              <a:avLst/>
            </a:prstGeom>
            <a:ln>
              <a:solidFill>
                <a:srgbClr val="007864"/>
              </a:solidFill>
              <a:prstDash val="sysDot"/>
              <a:headEnd type="stealth"/>
              <a:tailEnd type="none"/>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959598" y="2002451"/>
              <a:ext cx="1182054"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Labs connected 24x7</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using JNLP</a:t>
              </a:r>
            </a:p>
          </p:txBody>
        </p:sp>
      </p:grpSp>
      <p:sp>
        <p:nvSpPr>
          <p:cNvPr id="69" name="TextBox 68"/>
          <p:cNvSpPr txBox="1"/>
          <p:nvPr/>
        </p:nvSpPr>
        <p:spPr>
          <a:xfrm>
            <a:off x="2864645" y="926724"/>
            <a:ext cx="811761"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Google Cloud</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Storage</a:t>
            </a:r>
          </a:p>
        </p:txBody>
      </p:sp>
      <p:sp>
        <p:nvSpPr>
          <p:cNvPr id="70" name="TextBox 69"/>
          <p:cNvSpPr txBox="1"/>
          <p:nvPr/>
        </p:nvSpPr>
        <p:spPr>
          <a:xfrm>
            <a:off x="5042236" y="920243"/>
            <a:ext cx="494367"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Docker</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Hub</a:t>
            </a:r>
          </a:p>
        </p:txBody>
      </p:sp>
      <p:sp>
        <p:nvSpPr>
          <p:cNvPr id="71" name="TextBox 70"/>
          <p:cNvSpPr txBox="1"/>
          <p:nvPr/>
        </p:nvSpPr>
        <p:spPr>
          <a:xfrm>
            <a:off x="6842085" y="926723"/>
            <a:ext cx="494367" cy="315471"/>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Docker</a:t>
            </a:r>
            <a:b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800" b="1" dirty="0">
                <a:solidFill>
                  <a:prstClr val="black">
                    <a:lumMod val="75000"/>
                    <a:lumOff val="25000"/>
                  </a:prstClr>
                </a:solidFill>
                <a:latin typeface="Arial" panose="020B0604020202020204" pitchFamily="34" charset="0"/>
                <a:ea typeface="Helvetica Neue" charset="0"/>
                <a:cs typeface="Arial" panose="020B0604020202020204" pitchFamily="34" charset="0"/>
              </a:rPr>
              <a:t>Hub</a:t>
            </a:r>
          </a:p>
        </p:txBody>
      </p:sp>
      <p:pic>
        <p:nvPicPr>
          <p:cNvPr id="74" name="Picture 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356" y="2223735"/>
            <a:ext cx="403431" cy="621864"/>
          </a:xfrm>
          <a:prstGeom prst="rect">
            <a:avLst/>
          </a:prstGeom>
        </p:spPr>
      </p:pic>
      <p:grpSp>
        <p:nvGrpSpPr>
          <p:cNvPr id="6" name="Group 5"/>
          <p:cNvGrpSpPr/>
          <p:nvPr/>
        </p:nvGrpSpPr>
        <p:grpSpPr>
          <a:xfrm>
            <a:off x="4142635" y="3460958"/>
            <a:ext cx="3754330" cy="1392396"/>
            <a:chOff x="3789470" y="3460958"/>
            <a:chExt cx="3754330" cy="1392396"/>
          </a:xfrm>
        </p:grpSpPr>
        <p:sp>
          <p:nvSpPr>
            <p:cNvPr id="5" name="Rounded Rectangle 4"/>
            <p:cNvSpPr/>
            <p:nvPr/>
          </p:nvSpPr>
          <p:spPr>
            <a:xfrm>
              <a:off x="3789470" y="3460958"/>
              <a:ext cx="3754330" cy="139239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9439" y="3863303"/>
              <a:ext cx="867242" cy="433621"/>
            </a:xfrm>
            <a:prstGeom prst="rect">
              <a:avLst/>
            </a:prstGeom>
          </p:spPr>
        </p:pic>
        <p:pic>
          <p:nvPicPr>
            <p:cNvPr id="75" name="Picture 7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1237" y="3857499"/>
              <a:ext cx="867242" cy="433621"/>
            </a:xfrm>
            <a:prstGeom prst="rect">
              <a:avLst/>
            </a:prstGeom>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5316" y="4294517"/>
              <a:ext cx="867242" cy="433621"/>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7114" y="4288713"/>
              <a:ext cx="867242" cy="433621"/>
            </a:xfrm>
            <a:prstGeom prst="rect">
              <a:avLst/>
            </a:prstGeom>
          </p:spPr>
        </p:pic>
        <p:pic>
          <p:nvPicPr>
            <p:cNvPr id="78" name="Picture 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8950" y="4282909"/>
              <a:ext cx="867242" cy="433621"/>
            </a:xfrm>
            <a:prstGeom prst="rect">
              <a:avLst/>
            </a:prstGeom>
          </p:spPr>
        </p:pic>
        <p:sp>
          <p:nvSpPr>
            <p:cNvPr id="79" name="TextBox 78"/>
            <p:cNvSpPr txBox="1"/>
            <p:nvPr/>
          </p:nvSpPr>
          <p:spPr>
            <a:xfrm>
              <a:off x="5211446" y="3511787"/>
              <a:ext cx="1035027" cy="438582"/>
            </a:xfrm>
            <a:prstGeom prst="rect">
              <a:avLst/>
            </a:prstGeom>
            <a:noFill/>
          </p:spPr>
          <p:txBody>
            <a:bodyPr wrap="none" lIns="68580" tIns="34290" rIns="68580" bIns="34290" rtlCol="0">
              <a:spAutoFit/>
            </a:bodyPr>
            <a:lstStyle/>
            <a:p>
              <a:pPr algn="ctr" defTabSz="457200" eaLnBrk="1" fontAlgn="auto" hangingPunct="1">
                <a:spcBef>
                  <a:spcPts val="0"/>
                </a:spcBef>
                <a:spcAft>
                  <a:spcPts val="0"/>
                </a:spcAft>
              </a:pPr>
              <a:r>
                <a:rPr lang="en-US" sz="1200" b="1" dirty="0">
                  <a:solidFill>
                    <a:prstClr val="black">
                      <a:lumMod val="75000"/>
                      <a:lumOff val="25000"/>
                    </a:prstClr>
                  </a:solidFill>
                  <a:latin typeface="Arial" panose="020B0604020202020204" pitchFamily="34" charset="0"/>
                  <a:ea typeface="Helvetica Neue" charset="0"/>
                  <a:cs typeface="Arial" panose="020B0604020202020204" pitchFamily="34" charset="0"/>
                </a:rPr>
                <a:t>Pharos POD</a:t>
              </a:r>
              <a:br>
                <a:rPr lang="en-US" sz="1200" b="1" dirty="0">
                  <a:solidFill>
                    <a:prstClr val="black">
                      <a:lumMod val="75000"/>
                      <a:lumOff val="25000"/>
                    </a:prstClr>
                  </a:solidFill>
                  <a:latin typeface="Arial" panose="020B0604020202020204" pitchFamily="34" charset="0"/>
                  <a:ea typeface="Helvetica Neue" charset="0"/>
                  <a:cs typeface="Arial" panose="020B0604020202020204" pitchFamily="34" charset="0"/>
                </a:rPr>
              </a:br>
              <a:r>
                <a:rPr lang="en-US" sz="1200" b="1" dirty="0">
                  <a:solidFill>
                    <a:prstClr val="black">
                      <a:lumMod val="75000"/>
                      <a:lumOff val="25000"/>
                    </a:prstClr>
                  </a:solidFill>
                  <a:latin typeface="Arial" panose="020B0604020202020204" pitchFamily="34" charset="0"/>
                  <a:ea typeface="Helvetica Neue" charset="0"/>
                  <a:cs typeface="Arial" panose="020B0604020202020204" pitchFamily="34" charset="0"/>
                </a:rPr>
                <a:t>(SUT)</a:t>
              </a:r>
            </a:p>
          </p:txBody>
        </p:sp>
      </p:grpSp>
    </p:spTree>
    <p:extLst>
      <p:ext uri="{BB962C8B-B14F-4D97-AF65-F5344CB8AC3E}">
        <p14:creationId xmlns:p14="http://schemas.microsoft.com/office/powerpoint/2010/main" val="138106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OPNFV Development Workflow</a:t>
            </a:r>
          </a:p>
        </p:txBody>
      </p:sp>
      <p:sp>
        <p:nvSpPr>
          <p:cNvPr id="4" name="Rectangle 3"/>
          <p:cNvSpPr/>
          <p:nvPr/>
        </p:nvSpPr>
        <p:spPr>
          <a:xfrm>
            <a:off x="205201" y="1063229"/>
            <a:ext cx="1206000" cy="23277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eaLnBrk="1" fontAlgn="auto" hangingPunct="1">
              <a:spcBef>
                <a:spcPts val="0"/>
              </a:spcBef>
              <a:spcAft>
                <a:spcPts val="0"/>
              </a:spcAft>
            </a:pPr>
            <a:r>
              <a:rPr lang="de-DE" sz="900" dirty="0">
                <a:solidFill>
                  <a:prstClr val="white"/>
                </a:solidFill>
                <a:latin typeface="Arial" panose="020B0604020202020204" pitchFamily="34" charset="0"/>
                <a:cs typeface="Arial" panose="020B0604020202020204" pitchFamily="34" charset="0"/>
              </a:rPr>
              <a:t>Project Team</a:t>
            </a:r>
            <a:endParaRPr lang="en-US" sz="900"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445159" y="1063229"/>
            <a:ext cx="1206000" cy="2327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de-DE" sz="900" dirty="0">
                <a:solidFill>
                  <a:prstClr val="white"/>
                </a:solidFill>
                <a:latin typeface="Arial" panose="020B0604020202020204" pitchFamily="34" charset="0"/>
                <a:cs typeface="Arial" panose="020B0604020202020204" pitchFamily="34" charset="0"/>
              </a:rPr>
              <a:t>OPNFV Gerrit</a:t>
            </a:r>
            <a:endParaRPr lang="en-US" sz="900"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2685117" y="1063229"/>
            <a:ext cx="1206000" cy="2327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de-DE" sz="900" dirty="0">
                <a:solidFill>
                  <a:prstClr val="white"/>
                </a:solidFill>
                <a:latin typeface="Arial" panose="020B0604020202020204" pitchFamily="34" charset="0"/>
                <a:cs typeface="Arial" panose="020B0604020202020204" pitchFamily="34" charset="0"/>
              </a:rPr>
              <a:t>OPNFV CI/Test</a:t>
            </a:r>
            <a:endParaRPr lang="en-US" sz="900"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3925075" y="1063229"/>
            <a:ext cx="1206000" cy="2327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de-DE" sz="900" dirty="0">
                <a:solidFill>
                  <a:prstClr val="white"/>
                </a:solidFill>
                <a:latin typeface="Arial" panose="020B0604020202020204" pitchFamily="34" charset="0"/>
                <a:cs typeface="Arial" panose="020B0604020202020204" pitchFamily="34" charset="0"/>
              </a:rPr>
              <a:t>OPNFV Release</a:t>
            </a:r>
            <a:endParaRPr lang="en-US" sz="900"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5165033" y="1063229"/>
            <a:ext cx="1206000" cy="2327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7200" eaLnBrk="1" fontAlgn="auto" hangingPunct="1">
              <a:spcBef>
                <a:spcPts val="0"/>
              </a:spcBef>
              <a:spcAft>
                <a:spcPts val="0"/>
              </a:spcAft>
            </a:pPr>
            <a:r>
              <a:rPr lang="de-DE" sz="900" dirty="0">
                <a:solidFill>
                  <a:prstClr val="black"/>
                </a:solidFill>
                <a:latin typeface="Arial" panose="020B0604020202020204" pitchFamily="34" charset="0"/>
                <a:cs typeface="Arial" panose="020B0604020202020204" pitchFamily="34" charset="0"/>
              </a:rPr>
              <a:t>Upstream Gerrit</a:t>
            </a:r>
            <a:endParaRPr lang="en-US" sz="9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6404991" y="1063229"/>
            <a:ext cx="1206000" cy="2327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7200" eaLnBrk="1" fontAlgn="auto" hangingPunct="1">
              <a:spcBef>
                <a:spcPts val="0"/>
              </a:spcBef>
              <a:spcAft>
                <a:spcPts val="0"/>
              </a:spcAft>
            </a:pPr>
            <a:r>
              <a:rPr lang="de-DE" sz="900" dirty="0">
                <a:solidFill>
                  <a:prstClr val="black"/>
                </a:solidFill>
                <a:latin typeface="Arial" panose="020B0604020202020204" pitchFamily="34" charset="0"/>
                <a:cs typeface="Arial" panose="020B0604020202020204" pitchFamily="34" charset="0"/>
              </a:rPr>
              <a:t>Upstream CI/Test</a:t>
            </a:r>
            <a:endParaRPr lang="en-US" sz="9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7644948" y="1063229"/>
            <a:ext cx="1206000" cy="2327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7200" eaLnBrk="1" fontAlgn="auto" hangingPunct="1">
              <a:spcBef>
                <a:spcPts val="0"/>
              </a:spcBef>
              <a:spcAft>
                <a:spcPts val="0"/>
              </a:spcAft>
            </a:pPr>
            <a:r>
              <a:rPr lang="de-DE" sz="900" dirty="0">
                <a:solidFill>
                  <a:prstClr val="black"/>
                </a:solidFill>
                <a:latin typeface="Arial" panose="020B0604020202020204" pitchFamily="34" charset="0"/>
                <a:cs typeface="Arial" panose="020B0604020202020204" pitchFamily="34" charset="0"/>
              </a:rPr>
              <a:t>Upstream Release</a:t>
            </a:r>
            <a:endParaRPr lang="en-US" sz="900" dirty="0">
              <a:solidFill>
                <a:prstClr val="black"/>
              </a:solidFill>
              <a:latin typeface="Arial" panose="020B0604020202020204" pitchFamily="34" charset="0"/>
              <a:cs typeface="Arial" panose="020B0604020202020204" pitchFamily="34" charset="0"/>
            </a:endParaRPr>
          </a:p>
        </p:txBody>
      </p:sp>
      <p:cxnSp>
        <p:nvCxnSpPr>
          <p:cNvPr id="11" name="Straight Connector 10"/>
          <p:cNvCxnSpPr>
            <a:stCxn id="8" idx="2"/>
          </p:cNvCxnSpPr>
          <p:nvPr/>
        </p:nvCxnSpPr>
        <p:spPr>
          <a:xfrm>
            <a:off x="808201" y="1296000"/>
            <a:ext cx="5399" cy="3196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9" idx="2"/>
          </p:cNvCxnSpPr>
          <p:nvPr/>
        </p:nvCxnSpPr>
        <p:spPr>
          <a:xfrm>
            <a:off x="2048159" y="1296000"/>
            <a:ext cx="0" cy="3196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2"/>
          </p:cNvCxnSpPr>
          <p:nvPr/>
        </p:nvCxnSpPr>
        <p:spPr>
          <a:xfrm>
            <a:off x="3288117" y="1296000"/>
            <a:ext cx="0" cy="3196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485600" y="1296000"/>
            <a:ext cx="1" cy="3196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2" idx="2"/>
          </p:cNvCxnSpPr>
          <p:nvPr/>
        </p:nvCxnSpPr>
        <p:spPr>
          <a:xfrm>
            <a:off x="5768033" y="1296000"/>
            <a:ext cx="0" cy="3196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3" idx="2"/>
          </p:cNvCxnSpPr>
          <p:nvPr/>
        </p:nvCxnSpPr>
        <p:spPr>
          <a:xfrm>
            <a:off x="7007991" y="1296000"/>
            <a:ext cx="0" cy="3196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4" idx="2"/>
          </p:cNvCxnSpPr>
          <p:nvPr/>
        </p:nvCxnSpPr>
        <p:spPr>
          <a:xfrm>
            <a:off x="8247948" y="1296000"/>
            <a:ext cx="0" cy="3196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13600" y="1638605"/>
            <a:ext cx="1234559" cy="7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32858" y="1405496"/>
            <a:ext cx="1061509"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Requirement</a:t>
            </a:r>
            <a:endParaRPr lang="en-US" sz="1200" dirty="0">
              <a:solidFill>
                <a:prstClr val="black"/>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flipV="1">
            <a:off x="813600" y="1996166"/>
            <a:ext cx="4937888" cy="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32858" y="1771257"/>
            <a:ext cx="577402"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Patch</a:t>
            </a:r>
            <a:endParaRPr lang="en-US" sz="1200" dirty="0">
              <a:solidFill>
                <a:prstClr val="black"/>
              </a:solidFill>
              <a:latin typeface="Arial" panose="020B0604020202020204" pitchFamily="34" charset="0"/>
              <a:cs typeface="Arial" panose="020B0604020202020204" pitchFamily="34" charset="0"/>
            </a:endParaRPr>
          </a:p>
        </p:txBody>
      </p:sp>
      <p:cxnSp>
        <p:nvCxnSpPr>
          <p:cNvPr id="22" name="Straight Arrow Connector 21"/>
          <p:cNvCxnSpPr/>
          <p:nvPr/>
        </p:nvCxnSpPr>
        <p:spPr>
          <a:xfrm>
            <a:off x="5753753" y="2237475"/>
            <a:ext cx="1254238" cy="7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873011" y="2004366"/>
            <a:ext cx="467372"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Test</a:t>
            </a:r>
            <a:endParaRPr lang="en-US" sz="1200" dirty="0">
              <a:solidFill>
                <a:prstClr val="black"/>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7010257" y="2332084"/>
            <a:ext cx="1234559" cy="7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129515" y="2098975"/>
            <a:ext cx="745717"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Release</a:t>
            </a:r>
            <a:endParaRPr lang="en-US" sz="1200" dirty="0">
              <a:solidFill>
                <a:prstClr val="black"/>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a:off x="3288117" y="3222283"/>
            <a:ext cx="4959832" cy="7315"/>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380175" y="2989174"/>
            <a:ext cx="1045479"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Downstream</a:t>
            </a:r>
            <a:endParaRPr lang="en-US" sz="1200" dirty="0">
              <a:solidFill>
                <a:prstClr val="black"/>
              </a:solidFill>
              <a:latin typeface="Arial" panose="020B0604020202020204" pitchFamily="34" charset="0"/>
              <a:cs typeface="Arial" panose="020B0604020202020204" pitchFamily="34" charset="0"/>
            </a:endParaRPr>
          </a:p>
        </p:txBody>
      </p:sp>
      <p:cxnSp>
        <p:nvCxnSpPr>
          <p:cNvPr id="28" name="Straight Arrow Connector 27"/>
          <p:cNvCxnSpPr/>
          <p:nvPr/>
        </p:nvCxnSpPr>
        <p:spPr>
          <a:xfrm>
            <a:off x="3288117" y="3985742"/>
            <a:ext cx="119748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370299" y="3745318"/>
            <a:ext cx="745717"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Release</a:t>
            </a:r>
            <a:endParaRPr lang="en-US" sz="1200" dirty="0">
              <a:solidFill>
                <a:prstClr val="black"/>
              </a:solidFill>
              <a:latin typeface="Arial" panose="020B0604020202020204" pitchFamily="34" charset="0"/>
              <a:cs typeface="Arial" panose="020B0604020202020204" pitchFamily="34" charset="0"/>
            </a:endParaRPr>
          </a:p>
        </p:txBody>
      </p:sp>
      <p:grpSp>
        <p:nvGrpSpPr>
          <p:cNvPr id="30" name="Group 29"/>
          <p:cNvGrpSpPr/>
          <p:nvPr/>
        </p:nvGrpSpPr>
        <p:grpSpPr>
          <a:xfrm>
            <a:off x="193621" y="1847723"/>
            <a:ext cx="603001" cy="630176"/>
            <a:chOff x="57599" y="2195405"/>
            <a:chExt cx="603001" cy="277971"/>
          </a:xfrm>
        </p:grpSpPr>
        <p:cxnSp>
          <p:nvCxnSpPr>
            <p:cNvPr id="31" name="Straight Connector 30"/>
            <p:cNvCxnSpPr/>
            <p:nvPr/>
          </p:nvCxnSpPr>
          <p:spPr>
            <a:xfrm flipH="1" flipV="1">
              <a:off x="57600" y="2473376"/>
              <a:ext cx="603000" cy="0"/>
            </a:xfrm>
            <a:prstGeom prst="line">
              <a:avLst/>
            </a:prstGeom>
            <a:ln w="44450">
              <a:solidFill>
                <a:srgbClr val="92D050"/>
              </a:solidFill>
              <a:prstDash val="lgDash"/>
            </a:ln>
          </p:spPr>
          <p:style>
            <a:lnRef idx="2">
              <a:schemeClr val="accent1"/>
            </a:lnRef>
            <a:fillRef idx="0">
              <a:schemeClr val="accent1"/>
            </a:fillRef>
            <a:effectRef idx="1">
              <a:schemeClr val="accent1"/>
            </a:effectRef>
            <a:fontRef idx="minor">
              <a:schemeClr val="tx1"/>
            </a:fontRef>
          </p:style>
        </p:cxnSp>
        <p:cxnSp>
          <p:nvCxnSpPr>
            <p:cNvPr id="32" name="Elbow Connector 31"/>
            <p:cNvCxnSpPr/>
            <p:nvPr/>
          </p:nvCxnSpPr>
          <p:spPr>
            <a:xfrm rot="10800000" flipH="1">
              <a:off x="57599" y="2195405"/>
              <a:ext cx="603000" cy="277971"/>
            </a:xfrm>
            <a:prstGeom prst="bentConnector3">
              <a:avLst>
                <a:gd name="adj1" fmla="val 262"/>
              </a:avLst>
            </a:prstGeom>
            <a:ln w="44450">
              <a:solidFill>
                <a:srgbClr val="92D050"/>
              </a:solidFill>
              <a:prstDash val="lgDash"/>
              <a:tailEnd type="arrow"/>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3384929" y="3496612"/>
            <a:ext cx="467372"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Test</a:t>
            </a:r>
            <a:endParaRPr lang="en-US" sz="1200" dirty="0">
              <a:solidFill>
                <a:prstClr val="black"/>
              </a:solidFill>
              <a:latin typeface="Arial" panose="020B0604020202020204" pitchFamily="34" charset="0"/>
              <a:cs typeface="Arial" panose="020B0604020202020204" pitchFamily="34" charset="0"/>
            </a:endParaRPr>
          </a:p>
        </p:txBody>
      </p:sp>
      <p:cxnSp>
        <p:nvCxnSpPr>
          <p:cNvPr id="34" name="Straight Arrow Connector 33"/>
          <p:cNvCxnSpPr/>
          <p:nvPr/>
        </p:nvCxnSpPr>
        <p:spPr>
          <a:xfrm flipV="1">
            <a:off x="3288116" y="2281365"/>
            <a:ext cx="2465637" cy="14144"/>
          </a:xfrm>
          <a:prstGeom prst="straightConnector1">
            <a:avLst/>
          </a:prstGeom>
          <a:ln w="44450">
            <a:solidFill>
              <a:srgbClr val="92D050"/>
            </a:solidFill>
            <a:prstDash val="lgDash"/>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407374" y="2062400"/>
            <a:ext cx="467372"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Test</a:t>
            </a:r>
            <a:endParaRPr lang="en-US" sz="1200" dirty="0">
              <a:solidFill>
                <a:prstClr val="black"/>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a:off x="813600" y="2477899"/>
            <a:ext cx="2479917" cy="0"/>
          </a:xfrm>
          <a:prstGeom prst="straightConnector1">
            <a:avLst/>
          </a:prstGeom>
          <a:ln w="44450">
            <a:solidFill>
              <a:srgbClr val="92D050"/>
            </a:solidFill>
            <a:prstDash val="lgDash"/>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932858" y="2244790"/>
            <a:ext cx="1149674" cy="276999"/>
          </a:xfrm>
          <a:prstGeom prst="rect">
            <a:avLst/>
          </a:prstGeom>
          <a:noFill/>
        </p:spPr>
        <p:txBody>
          <a:bodyPr wrap="non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Fast feedback</a:t>
            </a:r>
            <a:endParaRPr lang="en-US" sz="1200" dirty="0">
              <a:solidFill>
                <a:prstClr val="black"/>
              </a:solidFill>
              <a:latin typeface="Arial" panose="020B0604020202020204" pitchFamily="34" charset="0"/>
              <a:cs typeface="Arial" panose="020B0604020202020204" pitchFamily="34" charset="0"/>
            </a:endParaRPr>
          </a:p>
        </p:txBody>
      </p:sp>
      <p:sp>
        <p:nvSpPr>
          <p:cNvPr id="38" name="Rectangle 37"/>
          <p:cNvSpPr/>
          <p:nvPr/>
        </p:nvSpPr>
        <p:spPr>
          <a:xfrm>
            <a:off x="5327736" y="3893537"/>
            <a:ext cx="3826800" cy="1198800"/>
          </a:xfrm>
          <a:prstGeom prst="rect">
            <a:avLst/>
          </a:prstGeom>
          <a:solidFill>
            <a:srgbClr val="A1D884"/>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eaLnBrk="1" fontAlgn="auto" hangingPunct="1">
              <a:spcBef>
                <a:spcPts val="0"/>
              </a:spcBef>
              <a:spcAft>
                <a:spcPts val="0"/>
              </a:spcAft>
              <a:buFont typeface="Arial" charset="0"/>
              <a:buChar char="•"/>
            </a:pPr>
            <a:r>
              <a:rPr lang="en-US" sz="1500" dirty="0">
                <a:solidFill>
                  <a:srgbClr val="FF0000"/>
                </a:solidFill>
                <a:latin typeface="Arial" panose="020B0604020202020204" pitchFamily="34" charset="0"/>
                <a:ea typeface="Helvetica Neue" charset="0"/>
                <a:cs typeface="Arial" panose="020B0604020202020204" pitchFamily="34" charset="0"/>
              </a:rPr>
              <a:t>Fast development cycle</a:t>
            </a:r>
          </a:p>
          <a:p>
            <a:pPr marL="285750" indent="-285750" defTabSz="457200" eaLnBrk="1" fontAlgn="auto" hangingPunct="1">
              <a:spcBef>
                <a:spcPts val="0"/>
              </a:spcBef>
              <a:spcAft>
                <a:spcPts val="0"/>
              </a:spcAft>
              <a:buFont typeface="Arial" charset="0"/>
              <a:buChar char="•"/>
            </a:pPr>
            <a:r>
              <a:rPr lang="en-US" sz="1500" dirty="0">
                <a:solidFill>
                  <a:srgbClr val="FF0000"/>
                </a:solidFill>
                <a:latin typeface="Arial" panose="020B0604020202020204" pitchFamily="34" charset="0"/>
                <a:ea typeface="Helvetica Neue" charset="0"/>
                <a:cs typeface="Arial" panose="020B0604020202020204" pitchFamily="34" charset="0"/>
              </a:rPr>
              <a:t>Fast feedback, &lt; 1 day</a:t>
            </a:r>
          </a:p>
          <a:p>
            <a:pPr marL="285750" indent="-285750" defTabSz="457200" eaLnBrk="1" fontAlgn="auto" hangingPunct="1">
              <a:spcBef>
                <a:spcPts val="0"/>
              </a:spcBef>
              <a:spcAft>
                <a:spcPts val="0"/>
              </a:spcAft>
              <a:buFont typeface="Arial" charset="0"/>
              <a:buChar char="•"/>
            </a:pPr>
            <a:r>
              <a:rPr lang="en-US" sz="1500" dirty="0">
                <a:solidFill>
                  <a:srgbClr val="FF0000"/>
                </a:solidFill>
                <a:latin typeface="Arial" panose="020B0604020202020204" pitchFamily="34" charset="0"/>
                <a:ea typeface="Helvetica Neue" charset="0"/>
                <a:cs typeface="Arial" panose="020B0604020202020204" pitchFamily="34" charset="0"/>
              </a:rPr>
              <a:t>OPNFV specific issues can be tested/detected in time; </a:t>
            </a:r>
          </a:p>
          <a:p>
            <a:pPr marL="285750" indent="-285750" defTabSz="457200" eaLnBrk="1" fontAlgn="auto" hangingPunct="1">
              <a:spcBef>
                <a:spcPts val="0"/>
              </a:spcBef>
              <a:spcAft>
                <a:spcPts val="0"/>
              </a:spcAft>
              <a:buFont typeface="Arial" charset="0"/>
              <a:buChar char="•"/>
            </a:pPr>
            <a:r>
              <a:rPr lang="en-US" sz="1500" dirty="0">
                <a:solidFill>
                  <a:srgbClr val="FF0000"/>
                </a:solidFill>
                <a:latin typeface="Arial" panose="020B0604020202020204" pitchFamily="34" charset="0"/>
                <a:ea typeface="Helvetica Neue" charset="0"/>
                <a:cs typeface="Arial" panose="020B0604020202020204" pitchFamily="34" charset="0"/>
              </a:rPr>
              <a:t>Correction in same release</a:t>
            </a:r>
          </a:p>
        </p:txBody>
      </p:sp>
      <p:cxnSp>
        <p:nvCxnSpPr>
          <p:cNvPr id="39" name="Straight Connector 38"/>
          <p:cNvCxnSpPr/>
          <p:nvPr/>
        </p:nvCxnSpPr>
        <p:spPr>
          <a:xfrm>
            <a:off x="3288117" y="3496147"/>
            <a:ext cx="603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10800000" flipV="1">
            <a:off x="3288117" y="3496146"/>
            <a:ext cx="603000" cy="277971"/>
          </a:xfrm>
          <a:prstGeom prst="bentConnector3">
            <a:avLst>
              <a:gd name="adj1" fmla="val 26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808201" y="2748607"/>
            <a:ext cx="24799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932858" y="2493208"/>
            <a:ext cx="996042" cy="276999"/>
          </a:xfrm>
          <a:prstGeom prst="rect">
            <a:avLst/>
          </a:prstGeom>
          <a:noFill/>
        </p:spPr>
        <p:txBody>
          <a:bodyPr wrap="square" rtlCol="0">
            <a:spAutoFit/>
          </a:bodyPr>
          <a:lstStyle/>
          <a:p>
            <a:pPr defTabSz="457200" eaLnBrk="1" fontAlgn="auto" hangingPunct="1">
              <a:spcBef>
                <a:spcPts val="0"/>
              </a:spcBef>
              <a:spcAft>
                <a:spcPts val="0"/>
              </a:spcAft>
            </a:pPr>
            <a:r>
              <a:rPr lang="de-DE" sz="1200" dirty="0">
                <a:solidFill>
                  <a:prstClr val="black"/>
                </a:solidFill>
                <a:latin typeface="Arial" panose="020B0604020202020204" pitchFamily="34" charset="0"/>
                <a:cs typeface="Arial" panose="020B0604020202020204" pitchFamily="34" charset="0"/>
              </a:rPr>
              <a:t>Document</a:t>
            </a:r>
            <a:endParaRPr lang="en-US" sz="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5327736" y="3893537"/>
            <a:ext cx="3825408" cy="1198524"/>
          </a:xfrm>
          <a:prstGeom prst="rect">
            <a:avLst/>
          </a:prstGeom>
          <a:solidFill>
            <a:srgbClr val="00B0B9"/>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eaLnBrk="1" fontAlgn="auto" hangingPunct="1">
              <a:spcBef>
                <a:spcPts val="0"/>
              </a:spcBef>
              <a:spcAft>
                <a:spcPts val="0"/>
              </a:spcAft>
              <a:buFont typeface="Arial" charset="0"/>
              <a:buChar char="•"/>
            </a:pPr>
            <a:r>
              <a:rPr lang="en-US" sz="1500" dirty="0">
                <a:solidFill>
                  <a:srgbClr val="FFFFFF"/>
                </a:solidFill>
                <a:latin typeface="Arial" panose="020B0604020202020204" pitchFamily="34" charset="0"/>
                <a:ea typeface="Helvetica Neue" charset="0"/>
                <a:cs typeface="Arial" panose="020B0604020202020204" pitchFamily="34" charset="0"/>
              </a:rPr>
              <a:t>Long development cycle</a:t>
            </a:r>
          </a:p>
          <a:p>
            <a:pPr marL="285750" indent="-285750" defTabSz="457200" eaLnBrk="1" fontAlgn="auto" hangingPunct="1">
              <a:spcBef>
                <a:spcPts val="0"/>
              </a:spcBef>
              <a:spcAft>
                <a:spcPts val="0"/>
              </a:spcAft>
              <a:buFont typeface="Arial" charset="0"/>
              <a:buChar char="•"/>
            </a:pPr>
            <a:r>
              <a:rPr lang="en-US" sz="1500" dirty="0">
                <a:solidFill>
                  <a:srgbClr val="FFFFFF"/>
                </a:solidFill>
                <a:latin typeface="Arial" panose="020B0604020202020204" pitchFamily="34" charset="0"/>
                <a:ea typeface="Helvetica Neue" charset="0"/>
                <a:cs typeface="Arial" panose="020B0604020202020204" pitchFamily="34" charset="0"/>
              </a:rPr>
              <a:t>Downstream will delay to next release</a:t>
            </a:r>
          </a:p>
          <a:p>
            <a:pPr marL="285750" indent="-285750" defTabSz="457200" eaLnBrk="1" fontAlgn="auto" hangingPunct="1">
              <a:spcBef>
                <a:spcPts val="0"/>
              </a:spcBef>
              <a:spcAft>
                <a:spcPts val="0"/>
              </a:spcAft>
              <a:buFont typeface="Arial" charset="0"/>
              <a:buChar char="•"/>
            </a:pPr>
            <a:r>
              <a:rPr lang="en-US" sz="1500" dirty="0">
                <a:solidFill>
                  <a:srgbClr val="FFFFFF"/>
                </a:solidFill>
                <a:latin typeface="Arial" panose="020B0604020202020204" pitchFamily="34" charset="0"/>
                <a:ea typeface="Helvetica Neue" charset="0"/>
                <a:cs typeface="Arial" panose="020B0604020202020204" pitchFamily="34" charset="0"/>
              </a:rPr>
              <a:t>Slow feedback, &gt; 5 months</a:t>
            </a:r>
          </a:p>
          <a:p>
            <a:pPr marL="285750" indent="-285750" defTabSz="457200" eaLnBrk="1" fontAlgn="auto" hangingPunct="1">
              <a:spcBef>
                <a:spcPts val="0"/>
              </a:spcBef>
              <a:spcAft>
                <a:spcPts val="0"/>
              </a:spcAft>
              <a:buFont typeface="Arial" charset="0"/>
              <a:buChar char="•"/>
            </a:pPr>
            <a:r>
              <a:rPr lang="en-US" sz="1500" dirty="0">
                <a:solidFill>
                  <a:srgbClr val="FFFFFF"/>
                </a:solidFill>
                <a:latin typeface="Arial" panose="020B0604020202020204" pitchFamily="34" charset="0"/>
                <a:ea typeface="Helvetica Neue" charset="0"/>
                <a:cs typeface="Arial" panose="020B0604020202020204" pitchFamily="34" charset="0"/>
              </a:rPr>
              <a:t>OPNFV specific issues cannot be tested/detected in time</a:t>
            </a:r>
          </a:p>
        </p:txBody>
      </p:sp>
    </p:spTree>
    <p:extLst>
      <p:ext uri="{BB962C8B-B14F-4D97-AF65-F5344CB8AC3E}">
        <p14:creationId xmlns:p14="http://schemas.microsoft.com/office/powerpoint/2010/main" val="35102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BFF750-C964-EC42-8BFD-F56161D09D3A}"/>
              </a:ext>
            </a:extLst>
          </p:cNvPr>
          <p:cNvSpPr txBox="1">
            <a:spLocks/>
          </p:cNvSpPr>
          <p:nvPr/>
        </p:nvSpPr>
        <p:spPr>
          <a:xfrm>
            <a:off x="457200" y="173736"/>
            <a:ext cx="8229600" cy="5664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kern="1200">
                <a:solidFill>
                  <a:schemeClr val="bg2"/>
                </a:solidFill>
                <a:latin typeface="Arial" charset="0"/>
                <a:ea typeface="Arial" charset="0"/>
                <a:cs typeface="Arial" charset="0"/>
              </a:defRPr>
            </a:lvl1pPr>
          </a:lstStyle>
          <a:p>
            <a:r>
              <a:rPr lang="en-US" sz="2800" dirty="0">
                <a:solidFill>
                  <a:schemeClr val="bg1"/>
                </a:solidFill>
              </a:rPr>
              <a:t>Cross-Community Continuous Integration (XCI)</a:t>
            </a:r>
          </a:p>
        </p:txBody>
      </p:sp>
      <p:pic>
        <p:nvPicPr>
          <p:cNvPr id="15" name="Picture 14">
            <a:extLst>
              <a:ext uri="{FF2B5EF4-FFF2-40B4-BE49-F238E27FC236}">
                <a16:creationId xmlns:a16="http://schemas.microsoft.com/office/drawing/2014/main" id="{A8296030-E570-E74B-9AFE-A732212FBBBA}"/>
              </a:ext>
            </a:extLst>
          </p:cNvPr>
          <p:cNvPicPr>
            <a:picLocks noChangeAspect="1"/>
          </p:cNvPicPr>
          <p:nvPr/>
        </p:nvPicPr>
        <p:blipFill>
          <a:blip r:embed="rId3"/>
          <a:stretch>
            <a:fillRect/>
          </a:stretch>
        </p:blipFill>
        <p:spPr>
          <a:xfrm>
            <a:off x="257953" y="1371108"/>
            <a:ext cx="4293119" cy="2349554"/>
          </a:xfrm>
          <a:prstGeom prst="rect">
            <a:avLst/>
          </a:prstGeom>
        </p:spPr>
      </p:pic>
      <p:sp>
        <p:nvSpPr>
          <p:cNvPr id="16" name="TextBox 15">
            <a:extLst>
              <a:ext uri="{FF2B5EF4-FFF2-40B4-BE49-F238E27FC236}">
                <a16:creationId xmlns:a16="http://schemas.microsoft.com/office/drawing/2014/main" id="{02AD9AE3-7608-074F-B506-73753813AB33}"/>
              </a:ext>
            </a:extLst>
          </p:cNvPr>
          <p:cNvSpPr txBox="1"/>
          <p:nvPr/>
        </p:nvSpPr>
        <p:spPr>
          <a:xfrm>
            <a:off x="4397657" y="1207770"/>
            <a:ext cx="4513078" cy="3693319"/>
          </a:xfrm>
          <a:prstGeom prst="rect">
            <a:avLst/>
          </a:prstGeom>
          <a:noFill/>
        </p:spPr>
        <p:txBody>
          <a:bodyPr wrap="square" rtlCol="0">
            <a:spAutoFit/>
          </a:bodyPr>
          <a:lstStyle/>
          <a:p>
            <a:pPr marL="214313" indent="-214313">
              <a:buFont typeface="Arial" charset="0"/>
              <a:buChar char="•"/>
            </a:pPr>
            <a:r>
              <a:rPr lang="en-US" sz="1400" dirty="0">
                <a:latin typeface="Arial" panose="020B0604020202020204" pitchFamily="34" charset="0"/>
                <a:cs typeface="Arial" panose="020B0604020202020204" pitchFamily="34" charset="0"/>
              </a:rPr>
              <a:t>System level integration testing and creation of NFV reference platform</a:t>
            </a:r>
          </a:p>
          <a:p>
            <a:pPr marL="214313" indent="-214313">
              <a:buFont typeface="Arial" charset="0"/>
              <a:buChar char="•"/>
            </a:pPr>
            <a:endParaRPr lang="en-US" sz="1400" dirty="0">
              <a:latin typeface="Arial" panose="020B0604020202020204" pitchFamily="34" charset="0"/>
              <a:cs typeface="Arial" panose="020B0604020202020204" pitchFamily="34" charset="0"/>
            </a:endParaRPr>
          </a:p>
          <a:p>
            <a:pPr marL="214313" indent="-214313">
              <a:buFont typeface="Arial" charset="0"/>
              <a:buChar char="•"/>
            </a:pPr>
            <a:r>
              <a:rPr lang="en-US" sz="1400" dirty="0">
                <a:latin typeface="Arial" panose="020B0604020202020204" pitchFamily="34" charset="0"/>
                <a:cs typeface="Arial" panose="020B0604020202020204" pitchFamily="34" charset="0"/>
              </a:rPr>
              <a:t>Empowers innovation by increasing collaboration between OPNFV and upstream communities</a:t>
            </a:r>
          </a:p>
          <a:p>
            <a:pPr marL="214313" indent="-214313">
              <a:buFont typeface="Arial" charset="0"/>
              <a:buChar char="•"/>
            </a:pPr>
            <a:endParaRPr lang="en-US" sz="1400" dirty="0">
              <a:latin typeface="Arial" panose="020B0604020202020204" pitchFamily="34" charset="0"/>
              <a:cs typeface="Arial" panose="020B0604020202020204" pitchFamily="34" charset="0"/>
            </a:endParaRPr>
          </a:p>
          <a:p>
            <a:pPr marL="214313" indent="-214313">
              <a:buFont typeface="Arial" charset="0"/>
              <a:buChar char="•"/>
            </a:pPr>
            <a:r>
              <a:rPr lang="en-US" sz="1400" dirty="0">
                <a:latin typeface="Arial" panose="020B0604020202020204" pitchFamily="34" charset="0"/>
                <a:cs typeface="Arial" panose="020B0604020202020204" pitchFamily="34" charset="0"/>
              </a:rPr>
              <a:t>Facilitates development and integration of open source components </a:t>
            </a:r>
          </a:p>
          <a:p>
            <a:endParaRPr lang="en-US" sz="1400" dirty="0">
              <a:latin typeface="Arial" panose="020B0604020202020204" pitchFamily="34" charset="0"/>
              <a:cs typeface="Arial" panose="020B0604020202020204" pitchFamily="34" charset="0"/>
            </a:endParaRPr>
          </a:p>
          <a:p>
            <a:pPr marL="214313" indent="-214313">
              <a:buFont typeface="Arial" charset="0"/>
              <a:buChar char="•"/>
            </a:pPr>
            <a:r>
              <a:rPr lang="en-US" sz="1400" dirty="0">
                <a:latin typeface="Arial" panose="020B0604020202020204" pitchFamily="34" charset="0"/>
                <a:cs typeface="Arial" panose="020B0604020202020204" pitchFamily="34" charset="0"/>
              </a:rPr>
              <a:t>Regularly integrates the latest from each supported branch of select upstream projects, slashing the time to implement new features and address bugs from months to days.</a:t>
            </a:r>
          </a:p>
          <a:p>
            <a:pPr marL="214313" indent="-214313">
              <a:buFont typeface="Arial" charset="0"/>
              <a:buChar char="•"/>
            </a:pPr>
            <a:endParaRPr lang="en-US" sz="1400" dirty="0">
              <a:latin typeface="Arial" panose="020B0604020202020204" pitchFamily="34" charset="0"/>
              <a:cs typeface="Arial" panose="020B0604020202020204" pitchFamily="34" charset="0"/>
            </a:endParaRPr>
          </a:p>
          <a:p>
            <a:pPr marL="214313" indent="-214313">
              <a:buFont typeface="Arial" charset="0"/>
              <a:buChar char="•"/>
            </a:pP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4"/>
              </a:rPr>
              <a:t>http://docs.opnfv.org/en/latest/infrastructure/xci.html</a:t>
            </a:r>
            <a:endParaRPr lang="en-US" sz="1400" dirty="0">
              <a:latin typeface="Arial" panose="020B0604020202020204" pitchFamily="34" charset="0"/>
              <a:cs typeface="Arial" panose="020B0604020202020204" pitchFamily="34" charset="0"/>
            </a:endParaRPr>
          </a:p>
          <a:p>
            <a:pPr marL="214313" indent="-214313">
              <a:buFont typeface="Arial" charset="0"/>
              <a:buChar char="•"/>
            </a:pPr>
            <a:endParaRPr lang="en-US" sz="1200" b="1" dirty="0"/>
          </a:p>
          <a:p>
            <a:pPr marL="214313" indent="-214313">
              <a:buFont typeface="Arial" charset="0"/>
              <a:buChar char="•"/>
            </a:pPr>
            <a:endParaRPr lang="en-US" sz="1200" b="1" dirty="0"/>
          </a:p>
        </p:txBody>
      </p:sp>
    </p:spTree>
    <p:extLst>
      <p:ext uri="{BB962C8B-B14F-4D97-AF65-F5344CB8AC3E}">
        <p14:creationId xmlns:p14="http://schemas.microsoft.com/office/powerpoint/2010/main" val="80871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We are an industry in transformation</a:t>
            </a:r>
          </a:p>
        </p:txBody>
      </p:sp>
      <p:sp>
        <p:nvSpPr>
          <p:cNvPr id="5" name="TextBox 4"/>
          <p:cNvSpPr txBox="1"/>
          <p:nvPr/>
        </p:nvSpPr>
        <p:spPr>
          <a:xfrm>
            <a:off x="9994900" y="3467100"/>
            <a:ext cx="184666" cy="369332"/>
          </a:xfrm>
          <a:prstGeom prst="rect">
            <a:avLst/>
          </a:prstGeom>
          <a:noFill/>
        </p:spPr>
        <p:txBody>
          <a:bodyPr wrap="none" rtlCol="0">
            <a:spAutoFit/>
          </a:bodyPr>
          <a:lstStyle/>
          <a:p>
            <a:endParaRPr lang="en-US" dirty="0"/>
          </a:p>
        </p:txBody>
      </p:sp>
      <p:pic>
        <p:nvPicPr>
          <p:cNvPr id="9" name="Picture 6" descr="TransformationButterfly.png">
            <a:extLst>
              <a:ext uri="{FF2B5EF4-FFF2-40B4-BE49-F238E27FC236}">
                <a16:creationId xmlns:a16="http://schemas.microsoft.com/office/drawing/2014/main" id="{FAAC2B13-8E8A-2B4B-9060-4639B8B97A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063626"/>
            <a:ext cx="9048750"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378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89" y="1054428"/>
            <a:ext cx="6922669" cy="3694853"/>
          </a:xfrm>
          <a:prstGeom prst="rect">
            <a:avLst/>
          </a:prstGeom>
        </p:spPr>
        <p:txBody>
          <a:bodyPr rtlCol="0">
            <a:normAutofit/>
          </a:bodyPr>
          <a:lstStyle/>
          <a:p>
            <a:pPr fontAlgn="base"/>
            <a:r>
              <a:rPr lang="en-US" sz="2000" dirty="0">
                <a:solidFill>
                  <a:srgbClr val="444444"/>
                </a:solidFill>
                <a:latin typeface="Arial" panose="020B0604020202020204" pitchFamily="34" charset="0"/>
                <a:cs typeface="Arial" panose="020B0604020202020204" pitchFamily="34" charset="0"/>
              </a:rPr>
              <a:t>The OPNFV Verification Program (OVP) is an open source, community-led compliance and verification program to demonstrate the readiness and availability of commercial NFV products and services, including NFVI and VNFs, using </a:t>
            </a:r>
            <a:r>
              <a:rPr lang="en-US" sz="2000" dirty="0">
                <a:solidFill>
                  <a:srgbClr val="168FD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OPNFV</a:t>
            </a:r>
            <a:r>
              <a:rPr lang="en-US" sz="2000" dirty="0">
                <a:solidFill>
                  <a:srgbClr val="444444"/>
                </a:solidFill>
                <a:latin typeface="Arial" panose="020B0604020202020204" pitchFamily="34" charset="0"/>
                <a:cs typeface="Arial" panose="020B0604020202020204" pitchFamily="34" charset="0"/>
              </a:rPr>
              <a:t> and </a:t>
            </a:r>
            <a:r>
              <a:rPr lang="en-US" sz="2000" dirty="0">
                <a:solidFill>
                  <a:srgbClr val="168FD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ONAP</a:t>
            </a:r>
            <a:r>
              <a:rPr lang="en-US" sz="2000" dirty="0">
                <a:solidFill>
                  <a:srgbClr val="444444"/>
                </a:solidFill>
                <a:latin typeface="Arial" panose="020B0604020202020204" pitchFamily="34" charset="0"/>
                <a:cs typeface="Arial" panose="020B0604020202020204" pitchFamily="34" charset="0"/>
              </a:rPr>
              <a:t> components.</a:t>
            </a:r>
          </a:p>
        </p:txBody>
      </p:sp>
      <p:sp>
        <p:nvSpPr>
          <p:cNvPr id="59395" name="TextBox 4"/>
          <p:cNvSpPr txBox="1">
            <a:spLocks noChangeArrowheads="1"/>
          </p:cNvSpPr>
          <p:nvPr/>
        </p:nvSpPr>
        <p:spPr bwMode="auto">
          <a:xfrm>
            <a:off x="9994900" y="3467101"/>
            <a:ext cx="184727"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200" eaLnBrk="1" fontAlgn="auto" hangingPunct="1">
              <a:spcBef>
                <a:spcPts val="0"/>
              </a:spcBef>
              <a:spcAft>
                <a:spcPts val="0"/>
              </a:spcAft>
            </a:pPr>
            <a:endParaRPr lang="en-US" altLang="en-US" sz="1800" dirty="0">
              <a:solidFill>
                <a:prstClr val="black"/>
              </a:solidFill>
              <a:ea typeface="Helvetica Neue Light"/>
              <a:cs typeface="Helvetica Neue Light"/>
            </a:endParaRPr>
          </a:p>
        </p:txBody>
      </p:sp>
      <p:sp>
        <p:nvSpPr>
          <p:cNvPr id="13" name="Title 12">
            <a:extLst>
              <a:ext uri="{FF2B5EF4-FFF2-40B4-BE49-F238E27FC236}">
                <a16:creationId xmlns:a16="http://schemas.microsoft.com/office/drawing/2014/main" id="{D9A216D7-A7D9-584B-9821-CED2CFF1C982}"/>
              </a:ext>
            </a:extLst>
          </p:cNvPr>
          <p:cNvSpPr>
            <a:spLocks noGrp="1"/>
          </p:cNvSpPr>
          <p:nvPr>
            <p:ph type="title"/>
          </p:nvPr>
        </p:nvSpPr>
        <p:spPr/>
        <p:txBody>
          <a:bodyPr/>
          <a:lstStyle/>
          <a:p>
            <a:r>
              <a:rPr lang="en-US" dirty="0"/>
              <a:t>OPNFV Verified Program </a:t>
            </a:r>
          </a:p>
        </p:txBody>
      </p:sp>
      <p:pic>
        <p:nvPicPr>
          <p:cNvPr id="4" name="Picture 3" descr="A close up of a sign&#10;&#10;Description automatically generated">
            <a:extLst>
              <a:ext uri="{FF2B5EF4-FFF2-40B4-BE49-F238E27FC236}">
                <a16:creationId xmlns:a16="http://schemas.microsoft.com/office/drawing/2014/main" id="{F055A6EB-022D-6C44-9FBB-EC1A929AE4B4}"/>
              </a:ext>
            </a:extLst>
          </p:cNvPr>
          <p:cNvPicPr>
            <a:picLocks noChangeAspect="1"/>
          </p:cNvPicPr>
          <p:nvPr/>
        </p:nvPicPr>
        <p:blipFill>
          <a:blip r:embed="rId4"/>
          <a:stretch>
            <a:fillRect/>
          </a:stretch>
        </p:blipFill>
        <p:spPr>
          <a:xfrm>
            <a:off x="1535824" y="2901854"/>
            <a:ext cx="1517720" cy="1773141"/>
          </a:xfrm>
          <a:prstGeom prst="rect">
            <a:avLst/>
          </a:prstGeom>
        </p:spPr>
      </p:pic>
      <p:pic>
        <p:nvPicPr>
          <p:cNvPr id="7" name="Picture 6">
            <a:extLst>
              <a:ext uri="{FF2B5EF4-FFF2-40B4-BE49-F238E27FC236}">
                <a16:creationId xmlns:a16="http://schemas.microsoft.com/office/drawing/2014/main" id="{7D544EC6-B9A9-9841-902A-E76160DE9CA7}"/>
              </a:ext>
            </a:extLst>
          </p:cNvPr>
          <p:cNvPicPr>
            <a:picLocks noChangeAspect="1"/>
          </p:cNvPicPr>
          <p:nvPr/>
        </p:nvPicPr>
        <p:blipFill>
          <a:blip r:embed="rId5"/>
          <a:stretch>
            <a:fillRect/>
          </a:stretch>
        </p:blipFill>
        <p:spPr>
          <a:xfrm>
            <a:off x="3532841" y="2901854"/>
            <a:ext cx="1517719" cy="1773141"/>
          </a:xfrm>
          <a:prstGeom prst="rect">
            <a:avLst/>
          </a:prstGeom>
        </p:spPr>
      </p:pic>
      <p:pic>
        <p:nvPicPr>
          <p:cNvPr id="9" name="Picture 8">
            <a:extLst>
              <a:ext uri="{FF2B5EF4-FFF2-40B4-BE49-F238E27FC236}">
                <a16:creationId xmlns:a16="http://schemas.microsoft.com/office/drawing/2014/main" id="{3FEA1118-FB54-3E4A-BBC3-9F307E8908F2}"/>
              </a:ext>
            </a:extLst>
          </p:cNvPr>
          <p:cNvPicPr>
            <a:picLocks noChangeAspect="1"/>
          </p:cNvPicPr>
          <p:nvPr/>
        </p:nvPicPr>
        <p:blipFill>
          <a:blip r:embed="rId6"/>
          <a:stretch>
            <a:fillRect/>
          </a:stretch>
        </p:blipFill>
        <p:spPr>
          <a:xfrm>
            <a:off x="5529857" y="2901853"/>
            <a:ext cx="1530730" cy="1788341"/>
          </a:xfrm>
          <a:prstGeom prst="rect">
            <a:avLst/>
          </a:prstGeom>
        </p:spPr>
      </p:pic>
    </p:spTree>
    <p:extLst>
      <p:ext uri="{BB962C8B-B14F-4D97-AF65-F5344CB8AC3E}">
        <p14:creationId xmlns:p14="http://schemas.microsoft.com/office/powerpoint/2010/main" val="1707529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4"/>
          <p:cNvSpPr txBox="1">
            <a:spLocks noChangeArrowheads="1"/>
          </p:cNvSpPr>
          <p:nvPr/>
        </p:nvSpPr>
        <p:spPr bwMode="auto">
          <a:xfrm>
            <a:off x="9994900" y="3467101"/>
            <a:ext cx="184727"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200" eaLnBrk="1" fontAlgn="auto" hangingPunct="1">
              <a:spcBef>
                <a:spcPts val="0"/>
              </a:spcBef>
              <a:spcAft>
                <a:spcPts val="0"/>
              </a:spcAft>
            </a:pPr>
            <a:endParaRPr lang="en-US" altLang="en-US" sz="1800" dirty="0">
              <a:solidFill>
                <a:prstClr val="black"/>
              </a:solidFill>
              <a:ea typeface="Helvetica Neue Light"/>
              <a:cs typeface="Helvetica Neue Light"/>
            </a:endParaRPr>
          </a:p>
        </p:txBody>
      </p:sp>
      <p:sp>
        <p:nvSpPr>
          <p:cNvPr id="8" name="Title 12">
            <a:extLst>
              <a:ext uri="{FF2B5EF4-FFF2-40B4-BE49-F238E27FC236}">
                <a16:creationId xmlns:a16="http://schemas.microsoft.com/office/drawing/2014/main" id="{EF42BE22-F0C9-EB44-B83E-5451D6ACD40C}"/>
              </a:ext>
            </a:extLst>
          </p:cNvPr>
          <p:cNvSpPr>
            <a:spLocks noGrp="1"/>
          </p:cNvSpPr>
          <p:nvPr>
            <p:ph type="title"/>
          </p:nvPr>
        </p:nvSpPr>
        <p:spPr>
          <a:xfrm>
            <a:off x="457200" y="173736"/>
            <a:ext cx="8229600" cy="566438"/>
          </a:xfrm>
        </p:spPr>
        <p:txBody>
          <a:bodyPr/>
          <a:lstStyle/>
          <a:p>
            <a:r>
              <a:rPr lang="en-US" dirty="0"/>
              <a:t>OPNFV Verified Program </a:t>
            </a:r>
          </a:p>
        </p:txBody>
      </p:sp>
      <p:pic>
        <p:nvPicPr>
          <p:cNvPr id="7" name="Picture 6" descr="A screenshot of a cell phone&#10;&#10;Description automatically generated">
            <a:extLst>
              <a:ext uri="{FF2B5EF4-FFF2-40B4-BE49-F238E27FC236}">
                <a16:creationId xmlns:a16="http://schemas.microsoft.com/office/drawing/2014/main" id="{EBE6800A-7CE2-C54A-9227-40C23173E2F7}"/>
              </a:ext>
            </a:extLst>
          </p:cNvPr>
          <p:cNvPicPr>
            <a:picLocks noChangeAspect="1"/>
          </p:cNvPicPr>
          <p:nvPr/>
        </p:nvPicPr>
        <p:blipFill>
          <a:blip r:embed="rId2"/>
          <a:stretch>
            <a:fillRect/>
          </a:stretch>
        </p:blipFill>
        <p:spPr>
          <a:xfrm>
            <a:off x="0" y="1226652"/>
            <a:ext cx="9144000" cy="3135470"/>
          </a:xfrm>
          <a:prstGeom prst="rect">
            <a:avLst/>
          </a:prstGeom>
        </p:spPr>
      </p:pic>
    </p:spTree>
    <p:extLst>
      <p:ext uri="{BB962C8B-B14F-4D97-AF65-F5344CB8AC3E}">
        <p14:creationId xmlns:p14="http://schemas.microsoft.com/office/powerpoint/2010/main" val="344753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89" y="1054429"/>
            <a:ext cx="6922669" cy="3506938"/>
          </a:xfrm>
          <a:prstGeom prst="rect">
            <a:avLst/>
          </a:prstGeom>
        </p:spPr>
        <p:txBody>
          <a:bodyPr rtlCol="0">
            <a:normAutofit/>
          </a:bodyPr>
          <a:lstStyle/>
          <a:p>
            <a:pPr fontAlgn="base"/>
            <a:r>
              <a:rPr lang="en-US" dirty="0">
                <a:latin typeface="Arial" panose="020B0604020202020204" pitchFamily="34" charset="0"/>
                <a:cs typeface="Arial" panose="020B0604020202020204" pitchFamily="34" charset="0"/>
              </a:rPr>
              <a:t>Get Started Today: </a:t>
            </a:r>
          </a:p>
          <a:p>
            <a:pPr lvl="1" fontAlgn="base"/>
            <a:r>
              <a:rPr lang="en-US" dirty="0">
                <a:latin typeface="Arial" panose="020B0604020202020204" pitchFamily="34" charset="0"/>
                <a:cs typeface="Arial" panose="020B0604020202020204" pitchFamily="34" charset="0"/>
              </a:rPr>
              <a:t>Overview Page: </a:t>
            </a:r>
            <a:r>
              <a:rPr lang="en-US" dirty="0">
                <a:hlinkClick r:id="rId2"/>
              </a:rPr>
              <a:t>https://www.lfnetworking.org/ovp/</a:t>
            </a:r>
            <a:endParaRPr lang="en-US" dirty="0">
              <a:latin typeface="Arial" panose="020B0604020202020204" pitchFamily="34" charset="0"/>
              <a:cs typeface="Arial" panose="020B0604020202020204" pitchFamily="34" charset="0"/>
            </a:endParaRPr>
          </a:p>
          <a:p>
            <a:pPr lvl="1" fontAlgn="base"/>
            <a:r>
              <a:rPr lang="en-US" dirty="0">
                <a:latin typeface="Arial" panose="020B0604020202020204" pitchFamily="34" charset="0"/>
                <a:cs typeface="Arial" panose="020B0604020202020204" pitchFamily="34" charset="0"/>
              </a:rPr>
              <a:t>Questions: </a:t>
            </a:r>
            <a:r>
              <a:rPr lang="en-US" dirty="0">
                <a:latin typeface="Arial" panose="020B0604020202020204" pitchFamily="34" charset="0"/>
                <a:cs typeface="Arial" panose="020B0604020202020204" pitchFamily="34" charset="0"/>
                <a:hlinkClick r:id="rId3"/>
              </a:rPr>
              <a:t>verified@opnfv.org</a:t>
            </a:r>
            <a:endParaRPr lang="en-US" dirty="0">
              <a:latin typeface="Arial" panose="020B0604020202020204" pitchFamily="34" charset="0"/>
              <a:cs typeface="Arial" panose="020B0604020202020204" pitchFamily="34" charset="0"/>
            </a:endParaRPr>
          </a:p>
          <a:p>
            <a:pPr lvl="1" fontAlgn="base"/>
            <a:endParaRPr lang="en-US" dirty="0"/>
          </a:p>
          <a:p>
            <a:pPr marL="457200" lvl="1" indent="0" fontAlgn="base">
              <a:buNone/>
            </a:pPr>
            <a:endParaRPr lang="en-US" dirty="0"/>
          </a:p>
          <a:p>
            <a:pPr marL="457200" lvl="1" indent="0" fontAlgn="base">
              <a:buNone/>
            </a:pPr>
            <a:endParaRPr lang="en-US" dirty="0"/>
          </a:p>
        </p:txBody>
      </p:sp>
      <p:sp>
        <p:nvSpPr>
          <p:cNvPr id="59395" name="TextBox 4"/>
          <p:cNvSpPr txBox="1">
            <a:spLocks noChangeArrowheads="1"/>
          </p:cNvSpPr>
          <p:nvPr/>
        </p:nvSpPr>
        <p:spPr bwMode="auto">
          <a:xfrm>
            <a:off x="9994900" y="3467101"/>
            <a:ext cx="184727"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200" eaLnBrk="1" fontAlgn="auto" hangingPunct="1">
              <a:spcBef>
                <a:spcPts val="0"/>
              </a:spcBef>
              <a:spcAft>
                <a:spcPts val="0"/>
              </a:spcAft>
            </a:pPr>
            <a:endParaRPr lang="en-US" altLang="en-US" sz="1800" dirty="0">
              <a:solidFill>
                <a:prstClr val="black"/>
              </a:solidFill>
              <a:ea typeface="Helvetica Neue Light"/>
              <a:cs typeface="Helvetica Neue Light"/>
            </a:endParaRPr>
          </a:p>
        </p:txBody>
      </p:sp>
      <p:sp>
        <p:nvSpPr>
          <p:cNvPr id="8" name="Title 12">
            <a:extLst>
              <a:ext uri="{FF2B5EF4-FFF2-40B4-BE49-F238E27FC236}">
                <a16:creationId xmlns:a16="http://schemas.microsoft.com/office/drawing/2014/main" id="{9252EAFC-89CA-3046-AB12-D23BC5CAB97A}"/>
              </a:ext>
            </a:extLst>
          </p:cNvPr>
          <p:cNvSpPr>
            <a:spLocks noGrp="1"/>
          </p:cNvSpPr>
          <p:nvPr>
            <p:ph type="title"/>
          </p:nvPr>
        </p:nvSpPr>
        <p:spPr>
          <a:xfrm>
            <a:off x="457200" y="173736"/>
            <a:ext cx="8229600" cy="566438"/>
          </a:xfrm>
        </p:spPr>
        <p:txBody>
          <a:bodyPr/>
          <a:lstStyle/>
          <a:p>
            <a:r>
              <a:rPr lang="en-US" dirty="0"/>
              <a:t>OPNFV Verified Program </a:t>
            </a:r>
          </a:p>
        </p:txBody>
      </p:sp>
    </p:spTree>
    <p:extLst>
      <p:ext uri="{BB962C8B-B14F-4D97-AF65-F5344CB8AC3E}">
        <p14:creationId xmlns:p14="http://schemas.microsoft.com/office/powerpoint/2010/main" val="3306066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bwMode="auto">
          <a:xfrm>
            <a:off x="5047200" y="2265575"/>
            <a:ext cx="31572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lvl1pPr algn="l" defTabSz="455048" rtl="0" eaLnBrk="0" fontAlgn="base" hangingPunct="0">
              <a:spcBef>
                <a:spcPct val="0"/>
              </a:spcBef>
              <a:spcAft>
                <a:spcPct val="0"/>
              </a:spcAft>
              <a:defRPr sz="2400" kern="1200">
                <a:solidFill>
                  <a:srgbClr val="373A36"/>
                </a:solidFill>
                <a:latin typeface="Helvetica Neue"/>
                <a:ea typeface="MS PGothic" panose="020B0600070205080204" pitchFamily="34" charset="-128"/>
                <a:cs typeface="Helvetica Neue"/>
              </a:defRPr>
            </a:lvl1pPr>
            <a:lvl2pPr algn="l" defTabSz="455048" rtl="0" eaLnBrk="0" fontAlgn="base" hangingPunct="0">
              <a:spcBef>
                <a:spcPct val="0"/>
              </a:spcBef>
              <a:spcAft>
                <a:spcPct val="0"/>
              </a:spcAft>
              <a:defRPr sz="2400">
                <a:solidFill>
                  <a:srgbClr val="373A36"/>
                </a:solidFill>
                <a:latin typeface="Helvetica Neue" charset="0"/>
                <a:ea typeface="MS PGothic" panose="020B0600070205080204" pitchFamily="34" charset="-128"/>
                <a:cs typeface="Helvetica Neue" charset="0"/>
              </a:defRPr>
            </a:lvl2pPr>
            <a:lvl3pPr algn="l" defTabSz="455048" rtl="0" eaLnBrk="0" fontAlgn="base" hangingPunct="0">
              <a:spcBef>
                <a:spcPct val="0"/>
              </a:spcBef>
              <a:spcAft>
                <a:spcPct val="0"/>
              </a:spcAft>
              <a:defRPr sz="2400">
                <a:solidFill>
                  <a:srgbClr val="373A36"/>
                </a:solidFill>
                <a:latin typeface="Helvetica Neue" charset="0"/>
                <a:ea typeface="MS PGothic" panose="020B0600070205080204" pitchFamily="34" charset="-128"/>
                <a:cs typeface="Helvetica Neue" charset="0"/>
              </a:defRPr>
            </a:lvl3pPr>
            <a:lvl4pPr algn="l" defTabSz="455048" rtl="0" eaLnBrk="0" fontAlgn="base" hangingPunct="0">
              <a:spcBef>
                <a:spcPct val="0"/>
              </a:spcBef>
              <a:spcAft>
                <a:spcPct val="0"/>
              </a:spcAft>
              <a:defRPr sz="2400">
                <a:solidFill>
                  <a:srgbClr val="373A36"/>
                </a:solidFill>
                <a:latin typeface="Helvetica Neue" charset="0"/>
                <a:ea typeface="MS PGothic" panose="020B0600070205080204" pitchFamily="34" charset="-128"/>
                <a:cs typeface="Helvetica Neue" charset="0"/>
              </a:defRPr>
            </a:lvl4pPr>
            <a:lvl5pPr algn="l" defTabSz="455048" rtl="0" eaLnBrk="0" fontAlgn="base" hangingPunct="0">
              <a:spcBef>
                <a:spcPct val="0"/>
              </a:spcBef>
              <a:spcAft>
                <a:spcPct val="0"/>
              </a:spcAft>
              <a:defRPr sz="2400">
                <a:solidFill>
                  <a:srgbClr val="373A36"/>
                </a:solidFill>
                <a:latin typeface="Helvetica Neue" charset="0"/>
                <a:ea typeface="MS PGothic" panose="020B0600070205080204" pitchFamily="34" charset="-128"/>
                <a:cs typeface="Helvetica Neue" charset="0"/>
              </a:defRPr>
            </a:lvl5pPr>
            <a:lvl6pPr marL="456587" algn="l" defTabSz="456587" rtl="0" fontAlgn="base">
              <a:spcBef>
                <a:spcPct val="0"/>
              </a:spcBef>
              <a:spcAft>
                <a:spcPct val="0"/>
              </a:spcAft>
              <a:defRPr sz="2400">
                <a:solidFill>
                  <a:srgbClr val="373A36"/>
                </a:solidFill>
                <a:latin typeface="Helvetica Neue" charset="0"/>
                <a:ea typeface="ＭＳ Ｐゴシック" charset="0"/>
              </a:defRPr>
            </a:lvl6pPr>
            <a:lvl7pPr marL="913235" algn="l" defTabSz="456587" rtl="0" fontAlgn="base">
              <a:spcBef>
                <a:spcPct val="0"/>
              </a:spcBef>
              <a:spcAft>
                <a:spcPct val="0"/>
              </a:spcAft>
              <a:defRPr sz="2400">
                <a:solidFill>
                  <a:srgbClr val="373A36"/>
                </a:solidFill>
                <a:latin typeface="Helvetica Neue" charset="0"/>
                <a:ea typeface="ＭＳ Ｐゴシック" charset="0"/>
              </a:defRPr>
            </a:lvl7pPr>
            <a:lvl8pPr marL="1369841" algn="l" defTabSz="456587" rtl="0" fontAlgn="base">
              <a:spcBef>
                <a:spcPct val="0"/>
              </a:spcBef>
              <a:spcAft>
                <a:spcPct val="0"/>
              </a:spcAft>
              <a:defRPr sz="2400">
                <a:solidFill>
                  <a:srgbClr val="373A36"/>
                </a:solidFill>
                <a:latin typeface="Helvetica Neue" charset="0"/>
                <a:ea typeface="ＭＳ Ｐゴシック" charset="0"/>
              </a:defRPr>
            </a:lvl8pPr>
            <a:lvl9pPr marL="1826468" algn="l" defTabSz="456587" rtl="0" fontAlgn="base">
              <a:spcBef>
                <a:spcPct val="0"/>
              </a:spcBef>
              <a:spcAft>
                <a:spcPct val="0"/>
              </a:spcAft>
              <a:defRPr sz="2400">
                <a:solidFill>
                  <a:srgbClr val="373A36"/>
                </a:solidFill>
                <a:latin typeface="Helvetica Neue" charset="0"/>
                <a:ea typeface="ＭＳ Ｐゴシック" charset="0"/>
              </a:defRPr>
            </a:lvl9pPr>
          </a:lstStyle>
          <a:p>
            <a:pPr marL="0" marR="0" lvl="0" indent="0" algn="l" defTabSz="455048"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373A36"/>
                </a:solidFill>
                <a:effectLst/>
                <a:uLnTx/>
                <a:uFillTx/>
                <a:latin typeface="Arial" panose="020B0604020202020204" pitchFamily="34" charset="0"/>
                <a:cs typeface="Arial" panose="020B0604020202020204" pitchFamily="34" charset="0"/>
              </a:rPr>
              <a:t>Thank You!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0" y="975400"/>
            <a:ext cx="5156400" cy="3437600"/>
          </a:xfrm>
          <a:prstGeom prst="rect">
            <a:avLst/>
          </a:prstGeom>
        </p:spPr>
      </p:pic>
      <p:sp>
        <p:nvSpPr>
          <p:cNvPr id="4" name="Subtitle 2">
            <a:extLst>
              <a:ext uri="{FF2B5EF4-FFF2-40B4-BE49-F238E27FC236}">
                <a16:creationId xmlns:a16="http://schemas.microsoft.com/office/drawing/2014/main" id="{9CD62EC1-8B02-0D43-B01C-DA49714BF337}"/>
              </a:ext>
            </a:extLst>
          </p:cNvPr>
          <p:cNvSpPr txBox="1">
            <a:spLocks/>
          </p:cNvSpPr>
          <p:nvPr/>
        </p:nvSpPr>
        <p:spPr bwMode="auto">
          <a:xfrm>
            <a:off x="4953574" y="3353561"/>
            <a:ext cx="3728954"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ct val="20000"/>
              </a:spcBef>
              <a:spcAft>
                <a:spcPts val="1200"/>
              </a:spcAft>
              <a:buClr>
                <a:srgbClr val="00B0B9"/>
              </a:buClr>
            </a:pPr>
            <a:r>
              <a:rPr lang="en-US" altLang="en-US" sz="1800" dirty="0">
                <a:solidFill>
                  <a:srgbClr val="000000"/>
                </a:solidFill>
                <a:latin typeface="Arial" panose="020B0604020202020204" pitchFamily="34" charset="0"/>
                <a:cs typeface="Arial" panose="020B0604020202020204" pitchFamily="34" charset="0"/>
              </a:rPr>
              <a:t>Please direct any questions or comments to </a:t>
            </a:r>
            <a:r>
              <a:rPr lang="en-US" altLang="en-US" sz="1800" dirty="0">
                <a:solidFill>
                  <a:srgbClr val="000000"/>
                </a:solidFill>
                <a:latin typeface="Arial" panose="020B0604020202020204" pitchFamily="34" charset="0"/>
                <a:cs typeface="Arial" panose="020B0604020202020204" pitchFamily="34" charset="0"/>
                <a:hlinkClick r:id="rId4"/>
              </a:rPr>
              <a:t>info@opnfv.org</a:t>
            </a:r>
            <a:r>
              <a:rPr lang="en-US" altLang="en-US" sz="1800" dirty="0">
                <a:solidFill>
                  <a:srgbClr val="000000"/>
                </a:solidFill>
                <a:latin typeface="Arial" panose="020B0604020202020204" pitchFamily="34" charset="0"/>
                <a:cs typeface="Arial" panose="020B0604020202020204" pitchFamily="34" charset="0"/>
              </a:rPr>
              <a:t> or </a:t>
            </a:r>
            <a:r>
              <a:rPr lang="en-US" altLang="en-US" sz="1800" dirty="0">
                <a:solidFill>
                  <a:srgbClr val="000000"/>
                </a:solidFill>
                <a:latin typeface="Arial" panose="020B0604020202020204" pitchFamily="34" charset="0"/>
                <a:cs typeface="Arial" panose="020B0604020202020204" pitchFamily="34" charset="0"/>
                <a:hlinkClick r:id="rId5"/>
              </a:rPr>
              <a:t>lfn-info@linuxfoundation.org</a:t>
            </a:r>
            <a:r>
              <a:rPr lang="en-US" altLang="en-US" sz="180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8801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6" name="Title 1"/>
          <p:cNvSpPr>
            <a:spLocks noGrp="1"/>
          </p:cNvSpPr>
          <p:nvPr>
            <p:ph type="title" idx="4294967295"/>
          </p:nvPr>
        </p:nvSpPr>
        <p:spPr>
          <a:xfrm>
            <a:off x="711240" y="1778000"/>
            <a:ext cx="7415213" cy="857250"/>
          </a:xfrm>
        </p:spPr>
        <p:txBody>
          <a:bodyPr/>
          <a:lstStyle/>
          <a:p>
            <a:r>
              <a:rPr lang="en-US" altLang="en-US" dirty="0">
                <a:solidFill>
                  <a:schemeClr val="bg1"/>
                </a:solidFill>
                <a:latin typeface="Arial" panose="020B0604020202020204" pitchFamily="34" charset="0"/>
                <a:cs typeface="Arial" panose="020B0604020202020204" pitchFamily="34" charset="0"/>
              </a:rPr>
              <a:t>We Need To Work Together</a:t>
            </a:r>
          </a:p>
        </p:txBody>
      </p:sp>
    </p:spTree>
    <p:extLst>
      <p:ext uri="{BB962C8B-B14F-4D97-AF65-F5344CB8AC3E}">
        <p14:creationId xmlns:p14="http://schemas.microsoft.com/office/powerpoint/2010/main" val="360705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noChangeArrowheads="1"/>
          </p:cNvSpPr>
          <p:nvPr/>
        </p:nvSpPr>
        <p:spPr bwMode="auto">
          <a:xfrm>
            <a:off x="2643188" y="1800226"/>
            <a:ext cx="4135437" cy="1481138"/>
          </a:xfrm>
          <a:prstGeom prst="ellipse">
            <a:avLst/>
          </a:prstGeom>
          <a:noFill/>
          <a:ln w="9525">
            <a:solidFill>
              <a:srgbClr val="007864"/>
            </a:solidFill>
            <a:round/>
            <a:headEnd/>
            <a:tailEnd/>
          </a:ln>
          <a:effectLst>
            <a:outerShdw blurRad="50800" dist="38100" dir="2700000" algn="tl" rotWithShape="0">
              <a:srgbClr val="00B0B9">
                <a:alpha val="42999"/>
              </a:srgbClr>
            </a:outerShdw>
          </a:effectLst>
          <a:extLst>
            <a:ext uri="{909E8E84-426E-40dd-AFC4-6F175D3DCCD1}">
              <a14:hiddenFill xmlns="" xmlns:a14="http://schemas.microsoft.com/office/drawing/2010/main">
                <a:solidFill>
                  <a:srgbClr val="FFFFFF"/>
                </a:solidFill>
              </a14:hiddenFill>
            </a:ext>
          </a:extLst>
        </p:spPr>
        <p:txBody>
          <a:bodyPr lIns="91342" tIns="45671" rIns="91342" bIns="45671" anchor="ctr"/>
          <a:lstStyle/>
          <a:p>
            <a:pPr marL="0" marR="0" lvl="0" indent="0" algn="ctr" defTabSz="456251"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p:txBody>
      </p:sp>
      <p:pic>
        <p:nvPicPr>
          <p:cNvPr id="89091" name="Picture 14" descr="man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50" y="901702"/>
            <a:ext cx="1111250"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Picture 22" descr="cncf_logo_hztl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5700" y="252935"/>
            <a:ext cx="14795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4" name="Picture 19" descr="ietflogotran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4316" y="199233"/>
            <a:ext cx="1154113" cy="61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600" y="2006602"/>
            <a:ext cx="985838"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9339" y="2004959"/>
            <a:ext cx="585788"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7" name="Picture 18" descr="main-logo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8084" y="1354419"/>
            <a:ext cx="109855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8" name="Picture 20" descr="onf-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79228" y="1480580"/>
            <a:ext cx="1760538"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9"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75973" y="2261907"/>
            <a:ext cx="585787"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0"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51933" y="3037034"/>
            <a:ext cx="1893888" cy="75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1"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16411" y="3694174"/>
            <a:ext cx="1579854" cy="505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2"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933293" y="3977070"/>
            <a:ext cx="66992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3" name="Picture 8" descr="logo-2.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59000" y="3463922"/>
            <a:ext cx="1901640" cy="23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4" name="Picture 21" descr="logo_oci2016.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26181" y="4410096"/>
            <a:ext cx="1247775"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5" name="Picture 12" descr="logo_fdio_top.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75800" y="4144047"/>
            <a:ext cx="886661"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6" name="Picture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2498" y="3499644"/>
            <a:ext cx="1014413" cy="32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7" name="Picture 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41438" y="2670175"/>
            <a:ext cx="660400" cy="49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opnfv_logo_wp-1.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55260" y="2111415"/>
            <a:ext cx="3320147" cy="719855"/>
          </a:xfrm>
          <a:prstGeom prst="rect">
            <a:avLst/>
          </a:prstGeom>
        </p:spPr>
      </p:pic>
      <p:pic>
        <p:nvPicPr>
          <p:cNvPr id="3" name="Picture 2" descr="logo_mef-300x184.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8451" y="135035"/>
            <a:ext cx="874662" cy="536459"/>
          </a:xfrm>
          <a:prstGeom prst="rect">
            <a:avLst/>
          </a:prstGeom>
        </p:spPr>
      </p:pic>
      <p:pic>
        <p:nvPicPr>
          <p:cNvPr id="23" name="Picture 22" descr="logo_openstack-300x184.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59000" y="433134"/>
            <a:ext cx="1457634" cy="894016"/>
          </a:xfrm>
          <a:prstGeom prst="rect">
            <a:avLst/>
          </a:prstGeom>
        </p:spPr>
      </p:pic>
      <p:pic>
        <p:nvPicPr>
          <p:cNvPr id="24" name="Picture 23" descr="logo_openbaton-300x184.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9705" y="100872"/>
            <a:ext cx="1083470" cy="664528"/>
          </a:xfrm>
          <a:prstGeom prst="rect">
            <a:avLst/>
          </a:prstGeom>
        </p:spPr>
      </p:pic>
      <p:pic>
        <p:nvPicPr>
          <p:cNvPr id="25" name="Picture 24" descr="logo_openairinterface-300x184.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44313" y="4273564"/>
            <a:ext cx="1053139" cy="645925"/>
          </a:xfrm>
          <a:prstGeom prst="rect">
            <a:avLst/>
          </a:prstGeom>
        </p:spPr>
      </p:pic>
      <p:pic>
        <p:nvPicPr>
          <p:cNvPr id="4" name="Picture 3" descr="logo_onap_2017.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40036" y="4025646"/>
            <a:ext cx="1159849" cy="247918"/>
          </a:xfrm>
          <a:prstGeom prst="rect">
            <a:avLst/>
          </a:prstGeom>
        </p:spPr>
      </p:pic>
      <p:pic>
        <p:nvPicPr>
          <p:cNvPr id="6" name="Picture 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25798" y="3463922"/>
            <a:ext cx="732675" cy="612052"/>
          </a:xfrm>
          <a:prstGeom prst="rect">
            <a:avLst/>
          </a:prstGeom>
        </p:spPr>
      </p:pic>
      <p:pic>
        <p:nvPicPr>
          <p:cNvPr id="7" name="Picture 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88451" y="730111"/>
            <a:ext cx="1020263" cy="1020263"/>
          </a:xfrm>
          <a:prstGeom prst="rect">
            <a:avLst/>
          </a:prstGeom>
        </p:spPr>
      </p:pic>
      <p:pic>
        <p:nvPicPr>
          <p:cNvPr id="27" name="Picture 26">
            <a:extLst>
              <a:ext uri="{FF2B5EF4-FFF2-40B4-BE49-F238E27FC236}">
                <a16:creationId xmlns:a16="http://schemas.microsoft.com/office/drawing/2014/main" id="{CC661EAD-1B94-1F4E-9EE1-204D610A890E}"/>
              </a:ext>
            </a:extLst>
          </p:cNvPr>
          <p:cNvPicPr>
            <a:picLocks noChangeAspect="1"/>
          </p:cNvPicPr>
          <p:nvPr/>
        </p:nvPicPr>
        <p:blipFill>
          <a:blip r:embed="rId26"/>
          <a:stretch>
            <a:fillRect/>
          </a:stretch>
        </p:blipFill>
        <p:spPr>
          <a:xfrm>
            <a:off x="538248" y="4328400"/>
            <a:ext cx="812244" cy="538112"/>
          </a:xfrm>
          <a:prstGeom prst="rect">
            <a:avLst/>
          </a:prstGeom>
        </p:spPr>
      </p:pic>
      <p:pic>
        <p:nvPicPr>
          <p:cNvPr id="28" name="Picture 27">
            <a:extLst>
              <a:ext uri="{FF2B5EF4-FFF2-40B4-BE49-F238E27FC236}">
                <a16:creationId xmlns:a16="http://schemas.microsoft.com/office/drawing/2014/main" id="{95CC0FC3-48B8-3B47-9EAC-348BDEBCC568}"/>
              </a:ext>
            </a:extLst>
          </p:cNvPr>
          <p:cNvPicPr>
            <a:picLocks noChangeAspect="1"/>
          </p:cNvPicPr>
          <p:nvPr/>
        </p:nvPicPr>
        <p:blipFill>
          <a:blip r:embed="rId27"/>
          <a:stretch>
            <a:fillRect/>
          </a:stretch>
        </p:blipFill>
        <p:spPr>
          <a:xfrm>
            <a:off x="5950064" y="1123720"/>
            <a:ext cx="754427" cy="776189"/>
          </a:xfrm>
          <a:prstGeom prst="rect">
            <a:avLst/>
          </a:prstGeom>
        </p:spPr>
      </p:pic>
      <p:pic>
        <p:nvPicPr>
          <p:cNvPr id="29" name="Picture 28">
            <a:extLst>
              <a:ext uri="{FF2B5EF4-FFF2-40B4-BE49-F238E27FC236}">
                <a16:creationId xmlns:a16="http://schemas.microsoft.com/office/drawing/2014/main" id="{09E699C0-39C3-6447-B14D-D056A5918621}"/>
              </a:ext>
            </a:extLst>
          </p:cNvPr>
          <p:cNvPicPr>
            <a:picLocks noChangeAspect="1"/>
          </p:cNvPicPr>
          <p:nvPr/>
        </p:nvPicPr>
        <p:blipFill>
          <a:blip r:embed="rId28"/>
          <a:stretch>
            <a:fillRect/>
          </a:stretch>
        </p:blipFill>
        <p:spPr>
          <a:xfrm>
            <a:off x="6672215" y="679420"/>
            <a:ext cx="744196" cy="531569"/>
          </a:xfrm>
          <a:prstGeom prst="rect">
            <a:avLst/>
          </a:prstGeom>
        </p:spPr>
      </p:pic>
      <p:pic>
        <p:nvPicPr>
          <p:cNvPr id="30" name="Picture 29">
            <a:extLst>
              <a:ext uri="{FF2B5EF4-FFF2-40B4-BE49-F238E27FC236}">
                <a16:creationId xmlns:a16="http://schemas.microsoft.com/office/drawing/2014/main" id="{8B05E0E9-AA04-2142-B009-4F282C4561A4}"/>
              </a:ext>
            </a:extLst>
          </p:cNvPr>
          <p:cNvPicPr>
            <a:picLocks noChangeAspect="1"/>
          </p:cNvPicPr>
          <p:nvPr/>
        </p:nvPicPr>
        <p:blipFill>
          <a:blip r:embed="rId29"/>
          <a:stretch>
            <a:fillRect/>
          </a:stretch>
        </p:blipFill>
        <p:spPr>
          <a:xfrm>
            <a:off x="8080375" y="2258707"/>
            <a:ext cx="808206" cy="532947"/>
          </a:xfrm>
          <a:prstGeom prst="rect">
            <a:avLst/>
          </a:prstGeom>
        </p:spPr>
      </p:pic>
    </p:spTree>
    <p:extLst>
      <p:ext uri="{BB962C8B-B14F-4D97-AF65-F5344CB8AC3E}">
        <p14:creationId xmlns:p14="http://schemas.microsoft.com/office/powerpoint/2010/main" val="2849478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p:nvPr/>
        </p:nvSpPr>
        <p:spPr>
          <a:xfrm>
            <a:off x="3391039" y="252330"/>
            <a:ext cx="4943475" cy="3146425"/>
          </a:xfrm>
          <a:prstGeom prst="rect">
            <a:avLst/>
          </a:prstGeom>
          <a:noFill/>
          <a:ln>
            <a:noFill/>
          </a:ln>
        </p:spPr>
        <p:txBody>
          <a:bodyPr lIns="91425" tIns="45700" rIns="91425" bIns="45700" anchor="t" anchorCtr="0">
            <a:noAutofit/>
          </a:bodyPr>
          <a:lstStyle/>
          <a:p>
            <a:pPr>
              <a:buSzPct val="25000"/>
            </a:pPr>
            <a:br>
              <a:rPr lang="en-US" dirty="0">
                <a:solidFill>
                  <a:prstClr val="black"/>
                </a:solidFill>
                <a:latin typeface="Arial" panose="020B0604020202020204" pitchFamily="34" charset="0"/>
                <a:ea typeface="Helvetica Neue"/>
                <a:cs typeface="Arial" panose="020B0604020202020204" pitchFamily="34" charset="0"/>
                <a:sym typeface="Helvetica Neue"/>
              </a:rPr>
            </a:br>
            <a:endParaRPr lang="en-US" dirty="0">
              <a:solidFill>
                <a:prstClr val="black"/>
              </a:solidFill>
              <a:latin typeface="Arial" panose="020B0604020202020204" pitchFamily="34" charset="0"/>
              <a:ea typeface="Helvetica Neue"/>
              <a:cs typeface="Arial" panose="020B0604020202020204" pitchFamily="34" charset="0"/>
              <a:sym typeface="Helvetica Neue"/>
            </a:endParaRPr>
          </a:p>
          <a:p>
            <a:pPr>
              <a:buSzPct val="25000"/>
            </a:pPr>
            <a:r>
              <a:rPr lang="en-US" dirty="0">
                <a:solidFill>
                  <a:prstClr val="black"/>
                </a:solidFill>
                <a:latin typeface="Arial" panose="020B0604020202020204" pitchFamily="34" charset="0"/>
                <a:ea typeface="Helvetica Neue"/>
                <a:cs typeface="Arial" panose="020B0604020202020204" pitchFamily="34" charset="0"/>
                <a:sym typeface="Helvetica Neue"/>
              </a:rPr>
              <a:t>Open Platform for NFV (OPNFV) is a project and community that facilitates a common NFVI, continuous integration (CI) with upstream projects, stand-alone testing toolsets, and a compliance and verification program for industry-wide testing and integration to accelerate the transformation of enterprise and service provider networks. Participation is open to anyone, whether you are an employee of a member company or just passionate about network transformation.</a:t>
            </a:r>
          </a:p>
        </p:txBody>
      </p:sp>
      <p:pic>
        <p:nvPicPr>
          <p:cNvPr id="112" name="Shape 112"/>
          <p:cNvPicPr preferRelativeResize="0"/>
          <p:nvPr/>
        </p:nvPicPr>
        <p:blipFill rotWithShape="1">
          <a:blip r:embed="rId3">
            <a:alphaModFix/>
          </a:blip>
          <a:srcRect/>
          <a:stretch/>
        </p:blipFill>
        <p:spPr>
          <a:xfrm>
            <a:off x="1409701" y="1619250"/>
            <a:ext cx="1592262" cy="1573213"/>
          </a:xfrm>
          <a:prstGeom prst="rect">
            <a:avLst/>
          </a:prstGeom>
          <a:noFill/>
          <a:ln>
            <a:noFill/>
          </a:ln>
        </p:spPr>
      </p:pic>
    </p:spTree>
    <p:extLst>
      <p:ext uri="{BB962C8B-B14F-4D97-AF65-F5344CB8AC3E}">
        <p14:creationId xmlns:p14="http://schemas.microsoft.com/office/powerpoint/2010/main" val="102142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OPNFV Release History</a:t>
            </a:r>
          </a:p>
        </p:txBody>
      </p:sp>
      <p:sp>
        <p:nvSpPr>
          <p:cNvPr id="5" name="TextBox 4"/>
          <p:cNvSpPr txBox="1"/>
          <p:nvPr/>
        </p:nvSpPr>
        <p:spPr>
          <a:xfrm>
            <a:off x="9994900" y="3467100"/>
            <a:ext cx="184666" cy="369332"/>
          </a:xfrm>
          <a:prstGeom prst="rect">
            <a:avLst/>
          </a:prstGeom>
          <a:noFill/>
        </p:spPr>
        <p:txBody>
          <a:bodyPr wrap="none" rtlCol="0">
            <a:spAutoFit/>
          </a:bodyPr>
          <a:lstStyle/>
          <a:p>
            <a:endParaRPr lang="en-US" dirty="0"/>
          </a:p>
        </p:txBody>
      </p:sp>
      <p:pic>
        <p:nvPicPr>
          <p:cNvPr id="6" name="Picture 5" descr="Arno_300x250_v2_ac-01.png">
            <a:extLst>
              <a:ext uri="{FF2B5EF4-FFF2-40B4-BE49-F238E27FC236}">
                <a16:creationId xmlns:a16="http://schemas.microsoft.com/office/drawing/2014/main" id="{C78E504D-B77B-0A48-957B-52E7E2F14E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668" y="3566493"/>
            <a:ext cx="1100811" cy="91705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8" descr="Brahmaputra_BannerAds_300x250.png">
            <a:extLst>
              <a:ext uri="{FF2B5EF4-FFF2-40B4-BE49-F238E27FC236}">
                <a16:creationId xmlns:a16="http://schemas.microsoft.com/office/drawing/2014/main" id="{6C144E32-DC74-7A45-86C7-1BD4942952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5560" y="3137890"/>
            <a:ext cx="1161158" cy="96792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2" descr="OPNFV_Colorado_300x250.jpg">
            <a:extLst>
              <a:ext uri="{FF2B5EF4-FFF2-40B4-BE49-F238E27FC236}">
                <a16:creationId xmlns:a16="http://schemas.microsoft.com/office/drawing/2014/main" id="{E8169CF0-1C11-E842-AF15-E8E838150E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4799" y="2698146"/>
            <a:ext cx="1144457" cy="95362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10" descr="OPNFV_Danube_300x250.jpg">
            <a:extLst>
              <a:ext uri="{FF2B5EF4-FFF2-40B4-BE49-F238E27FC236}">
                <a16:creationId xmlns:a16="http://schemas.microsoft.com/office/drawing/2014/main" id="{D915EABB-0298-5246-AA4E-AE70D1637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2106" y="2235093"/>
            <a:ext cx="1136853" cy="947378"/>
          </a:xfrm>
          <a:prstGeom prst="rect">
            <a:avLst/>
          </a:prstGeom>
          <a:ln>
            <a:solidFill>
              <a:srgbClr val="000000"/>
            </a:solidFill>
          </a:ln>
        </p:spPr>
      </p:pic>
      <p:pic>
        <p:nvPicPr>
          <p:cNvPr id="12" name="Picture 11">
            <a:extLst>
              <a:ext uri="{FF2B5EF4-FFF2-40B4-BE49-F238E27FC236}">
                <a16:creationId xmlns:a16="http://schemas.microsoft.com/office/drawing/2014/main" id="{97F50A24-BF46-D24E-9D9A-C1F041A421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3442" y="1797122"/>
            <a:ext cx="1132824" cy="944647"/>
          </a:xfrm>
          <a:prstGeom prst="rect">
            <a:avLst/>
          </a:prstGeom>
          <a:ln w="9525">
            <a:solidFill>
              <a:schemeClr val="tx1"/>
            </a:solidFill>
          </a:ln>
        </p:spPr>
      </p:pic>
      <p:sp>
        <p:nvSpPr>
          <p:cNvPr id="13" name="Content Placeholder 2">
            <a:extLst>
              <a:ext uri="{FF2B5EF4-FFF2-40B4-BE49-F238E27FC236}">
                <a16:creationId xmlns:a16="http://schemas.microsoft.com/office/drawing/2014/main" id="{DBCC4B6F-CACF-BC4D-A906-79AB5103D3D9}"/>
              </a:ext>
            </a:extLst>
          </p:cNvPr>
          <p:cNvSpPr>
            <a:spLocks noGrp="1"/>
          </p:cNvSpPr>
          <p:nvPr>
            <p:ph idx="1"/>
          </p:nvPr>
        </p:nvSpPr>
        <p:spPr>
          <a:xfrm>
            <a:off x="296668" y="3210443"/>
            <a:ext cx="1269584" cy="256657"/>
          </a:xfrm>
        </p:spPr>
        <p:txBody>
          <a:bodyPr>
            <a:noAutofit/>
          </a:bodyPr>
          <a:lstStyle/>
          <a:p>
            <a:pPr marL="0" indent="0" eaLnBrk="1" hangingPunct="1">
              <a:spcBef>
                <a:spcPts val="400"/>
              </a:spcBef>
              <a:buNone/>
            </a:pPr>
            <a:r>
              <a:rPr lang="en-US" altLang="en-US" sz="1400" dirty="0">
                <a:latin typeface="Arial" panose="020B0604020202020204" pitchFamily="34" charset="0"/>
                <a:ea typeface="Helvetica Neue Light" panose="02000503000000020004" pitchFamily="2" charset="0"/>
                <a:cs typeface="Arial" panose="020B0604020202020204" pitchFamily="34" charset="0"/>
              </a:rPr>
              <a:t>Jun 4, 2015</a:t>
            </a:r>
            <a:endParaRPr lang="en-US" altLang="en-US" sz="1400" dirty="0">
              <a:solidFill>
                <a:srgbClr val="000000"/>
              </a:solidFill>
              <a:latin typeface="Arial" panose="020B0604020202020204" pitchFamily="34" charset="0"/>
              <a:ea typeface="Helvetica Neue Light" panose="02000503000000020004" pitchFamily="2"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89F50BFF-0BB0-2B40-8505-7633FF3EAE09}"/>
              </a:ext>
            </a:extLst>
          </p:cNvPr>
          <p:cNvSpPr txBox="1">
            <a:spLocks/>
          </p:cNvSpPr>
          <p:nvPr/>
        </p:nvSpPr>
        <p:spPr bwMode="auto">
          <a:xfrm>
            <a:off x="1685560" y="2764467"/>
            <a:ext cx="1369026" cy="256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1400" dirty="0">
                <a:latin typeface="Arial" panose="020B0604020202020204" pitchFamily="34" charset="0"/>
                <a:cs typeface="Arial" panose="020B0604020202020204" pitchFamily="34" charset="0"/>
              </a:rPr>
              <a:t>Mar 1, 2016</a:t>
            </a:r>
            <a:endParaRPr lang="en-US" altLang="en-US" sz="14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61C0E729-0F1C-7B42-9F22-55456FF9FEA6}"/>
              </a:ext>
            </a:extLst>
          </p:cNvPr>
          <p:cNvSpPr txBox="1">
            <a:spLocks/>
          </p:cNvSpPr>
          <p:nvPr/>
        </p:nvSpPr>
        <p:spPr bwMode="auto">
          <a:xfrm>
            <a:off x="3134799" y="2329064"/>
            <a:ext cx="1377307" cy="361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1400" dirty="0">
                <a:latin typeface="Arial" panose="020B0604020202020204" pitchFamily="34" charset="0"/>
                <a:cs typeface="Arial" panose="020B0604020202020204" pitchFamily="34" charset="0"/>
              </a:rPr>
              <a:t>Sep 26, 2016</a:t>
            </a:r>
            <a:endParaRPr lang="en-US" altLang="en-US" sz="14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DFF8B503-BA1C-A84D-98B7-B781691D2E39}"/>
              </a:ext>
            </a:extLst>
          </p:cNvPr>
          <p:cNvSpPr txBox="1">
            <a:spLocks/>
          </p:cNvSpPr>
          <p:nvPr/>
        </p:nvSpPr>
        <p:spPr bwMode="auto">
          <a:xfrm>
            <a:off x="4512106" y="1873335"/>
            <a:ext cx="1248923" cy="361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1400" dirty="0">
                <a:latin typeface="Arial" panose="020B0604020202020204" pitchFamily="34" charset="0"/>
                <a:cs typeface="Arial" panose="020B0604020202020204" pitchFamily="34" charset="0"/>
              </a:rPr>
              <a:t>Apr 4, 2017</a:t>
            </a:r>
            <a:endParaRPr lang="en-US" altLang="en-US" sz="14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418DF155-9FDA-404F-9416-3009548C680A}"/>
              </a:ext>
            </a:extLst>
          </p:cNvPr>
          <p:cNvSpPr txBox="1">
            <a:spLocks/>
          </p:cNvSpPr>
          <p:nvPr/>
        </p:nvSpPr>
        <p:spPr bwMode="auto">
          <a:xfrm>
            <a:off x="5893442" y="1432671"/>
            <a:ext cx="1248923" cy="361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1400" dirty="0">
                <a:latin typeface="Arial" panose="020B0604020202020204" pitchFamily="34" charset="0"/>
                <a:cs typeface="Arial" panose="020B0604020202020204" pitchFamily="34" charset="0"/>
              </a:rPr>
              <a:t>Oct 24, 2017</a:t>
            </a:r>
            <a:endParaRPr lang="en-US" altLang="en-US" sz="14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EA27972-8717-2445-8BC8-333E8800CEC8}"/>
              </a:ext>
            </a:extLst>
          </p:cNvPr>
          <p:cNvPicPr>
            <a:picLocks noChangeAspect="1"/>
          </p:cNvPicPr>
          <p:nvPr/>
        </p:nvPicPr>
        <p:blipFill>
          <a:blip r:embed="rId7"/>
          <a:stretch>
            <a:fillRect/>
          </a:stretch>
        </p:blipFill>
        <p:spPr>
          <a:xfrm>
            <a:off x="7270749" y="1300007"/>
            <a:ext cx="1185825" cy="988844"/>
          </a:xfrm>
          <a:prstGeom prst="rect">
            <a:avLst/>
          </a:prstGeom>
        </p:spPr>
      </p:pic>
      <p:sp>
        <p:nvSpPr>
          <p:cNvPr id="18" name="Content Placeholder 2">
            <a:extLst>
              <a:ext uri="{FF2B5EF4-FFF2-40B4-BE49-F238E27FC236}">
                <a16:creationId xmlns:a16="http://schemas.microsoft.com/office/drawing/2014/main" id="{15B11EEB-5C62-0F4D-AC9C-767BEABEC7DA}"/>
              </a:ext>
            </a:extLst>
          </p:cNvPr>
          <p:cNvSpPr txBox="1">
            <a:spLocks/>
          </p:cNvSpPr>
          <p:nvPr/>
        </p:nvSpPr>
        <p:spPr bwMode="auto">
          <a:xfrm>
            <a:off x="7239199" y="991982"/>
            <a:ext cx="1248923" cy="361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1400" dirty="0">
                <a:latin typeface="Arial" panose="020B0604020202020204" pitchFamily="34" charset="0"/>
                <a:cs typeface="Arial" panose="020B0604020202020204" pitchFamily="34" charset="0"/>
              </a:rPr>
              <a:t>May 1, 2018</a:t>
            </a:r>
            <a:endParaRPr lang="en-US" altLang="en-US" sz="14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pic>
        <p:nvPicPr>
          <p:cNvPr id="20" name="Picture 19" descr="A close up of a sign&#10;&#10;Description automatically generated">
            <a:extLst>
              <a:ext uri="{FF2B5EF4-FFF2-40B4-BE49-F238E27FC236}">
                <a16:creationId xmlns:a16="http://schemas.microsoft.com/office/drawing/2014/main" id="{9B573AEC-5628-C74F-99A7-865B0E59622E}"/>
              </a:ext>
            </a:extLst>
          </p:cNvPr>
          <p:cNvPicPr>
            <a:picLocks noChangeAspect="1"/>
          </p:cNvPicPr>
          <p:nvPr/>
        </p:nvPicPr>
        <p:blipFill>
          <a:blip r:embed="rId8"/>
          <a:stretch>
            <a:fillRect/>
          </a:stretch>
        </p:blipFill>
        <p:spPr>
          <a:xfrm>
            <a:off x="5560818" y="3812010"/>
            <a:ext cx="1186613" cy="988844"/>
          </a:xfrm>
          <a:prstGeom prst="rect">
            <a:avLst/>
          </a:prstGeom>
          <a:ln>
            <a:solidFill>
              <a:schemeClr val="tx1"/>
            </a:solidFill>
          </a:ln>
        </p:spPr>
      </p:pic>
      <p:pic>
        <p:nvPicPr>
          <p:cNvPr id="22" name="Picture 21" descr="A blue and white sign&#10;&#10;Description automatically generated">
            <a:extLst>
              <a:ext uri="{FF2B5EF4-FFF2-40B4-BE49-F238E27FC236}">
                <a16:creationId xmlns:a16="http://schemas.microsoft.com/office/drawing/2014/main" id="{1B0F1FF9-B4D5-C542-A0A4-77C03DEE4FE6}"/>
              </a:ext>
            </a:extLst>
          </p:cNvPr>
          <p:cNvPicPr>
            <a:picLocks noChangeAspect="1"/>
          </p:cNvPicPr>
          <p:nvPr/>
        </p:nvPicPr>
        <p:blipFill>
          <a:blip r:embed="rId9"/>
          <a:stretch>
            <a:fillRect/>
          </a:stretch>
        </p:blipFill>
        <p:spPr>
          <a:xfrm>
            <a:off x="7050891" y="3317588"/>
            <a:ext cx="1186613" cy="988844"/>
          </a:xfrm>
          <a:prstGeom prst="rect">
            <a:avLst/>
          </a:prstGeom>
          <a:ln>
            <a:solidFill>
              <a:schemeClr val="tx1"/>
            </a:solidFill>
          </a:ln>
        </p:spPr>
      </p:pic>
      <p:sp>
        <p:nvSpPr>
          <p:cNvPr id="23" name="Content Placeholder 2">
            <a:extLst>
              <a:ext uri="{FF2B5EF4-FFF2-40B4-BE49-F238E27FC236}">
                <a16:creationId xmlns:a16="http://schemas.microsoft.com/office/drawing/2014/main" id="{C1B0C45C-DA4F-D146-8A60-A8D0CDA9A35F}"/>
              </a:ext>
            </a:extLst>
          </p:cNvPr>
          <p:cNvSpPr txBox="1">
            <a:spLocks/>
          </p:cNvSpPr>
          <p:nvPr/>
        </p:nvSpPr>
        <p:spPr bwMode="auto">
          <a:xfrm>
            <a:off x="6988581" y="2957011"/>
            <a:ext cx="1248923" cy="361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1400" dirty="0">
                <a:latin typeface="Arial" panose="020B0604020202020204" pitchFamily="34" charset="0"/>
                <a:cs typeface="Arial" panose="020B0604020202020204" pitchFamily="34" charset="0"/>
              </a:rPr>
              <a:t>Apr 14, 2019</a:t>
            </a:r>
            <a:endParaRPr lang="en-US" altLang="en-US" sz="14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C874706A-0E99-3C4D-8703-F23CAD7EDE35}"/>
              </a:ext>
            </a:extLst>
          </p:cNvPr>
          <p:cNvSpPr txBox="1">
            <a:spLocks/>
          </p:cNvSpPr>
          <p:nvPr/>
        </p:nvSpPr>
        <p:spPr bwMode="auto">
          <a:xfrm>
            <a:off x="5555534" y="3470887"/>
            <a:ext cx="1248923" cy="361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1400" dirty="0">
                <a:latin typeface="Arial" panose="020B0604020202020204" pitchFamily="34" charset="0"/>
                <a:cs typeface="Arial" panose="020B0604020202020204" pitchFamily="34" charset="0"/>
              </a:rPr>
              <a:t>Nov 13, 2018</a:t>
            </a:r>
            <a:endParaRPr lang="en-US" altLang="en-US" sz="14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23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94900" y="3467100"/>
            <a:ext cx="184666" cy="369332"/>
          </a:xfrm>
          <a:prstGeom prst="rect">
            <a:avLst/>
          </a:prstGeom>
          <a:noFill/>
        </p:spPr>
        <p:txBody>
          <a:bodyPr wrap="none" rtlCol="0">
            <a:spAutoFit/>
          </a:bodyPr>
          <a:lstStyle/>
          <a:p>
            <a:endParaRPr lang="en-US" dirty="0"/>
          </a:p>
        </p:txBody>
      </p:sp>
      <p:pic>
        <p:nvPicPr>
          <p:cNvPr id="21" name="Picture 20" descr="A picture containing outdoor, water, sky, nature&#10;&#10;Description automatically generated">
            <a:extLst>
              <a:ext uri="{FF2B5EF4-FFF2-40B4-BE49-F238E27FC236}">
                <a16:creationId xmlns:a16="http://schemas.microsoft.com/office/drawing/2014/main" id="{ACC64126-C7CE-0048-A7AC-6506E68B349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0497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Box 4"/>
          <p:cNvSpPr txBox="1">
            <a:spLocks noChangeArrowheads="1"/>
          </p:cNvSpPr>
          <p:nvPr/>
        </p:nvSpPr>
        <p:spPr bwMode="auto">
          <a:xfrm>
            <a:off x="9994924" y="3467110"/>
            <a:ext cx="184448" cy="461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2" tIns="45666" rIns="91332" bIns="45666">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dirty="0"/>
          </a:p>
        </p:txBody>
      </p:sp>
      <p:pic>
        <p:nvPicPr>
          <p:cNvPr id="3" name="Picture 2">
            <a:extLst>
              <a:ext uri="{FF2B5EF4-FFF2-40B4-BE49-F238E27FC236}">
                <a16:creationId xmlns:a16="http://schemas.microsoft.com/office/drawing/2014/main" id="{A6B288C1-C834-2646-B57C-BE10F4B372A5}"/>
              </a:ext>
            </a:extLst>
          </p:cNvPr>
          <p:cNvPicPr>
            <a:picLocks noChangeAspect="1"/>
          </p:cNvPicPr>
          <p:nvPr/>
        </p:nvPicPr>
        <p:blipFill>
          <a:blip r:embed="rId3"/>
          <a:stretch>
            <a:fillRect/>
          </a:stretch>
        </p:blipFill>
        <p:spPr>
          <a:xfrm>
            <a:off x="6156478" y="183802"/>
            <a:ext cx="2709135" cy="4575976"/>
          </a:xfrm>
          <a:prstGeom prst="rect">
            <a:avLst/>
          </a:prstGeom>
        </p:spPr>
      </p:pic>
      <p:pic>
        <p:nvPicPr>
          <p:cNvPr id="5" name="Picture 4">
            <a:extLst>
              <a:ext uri="{FF2B5EF4-FFF2-40B4-BE49-F238E27FC236}">
                <a16:creationId xmlns:a16="http://schemas.microsoft.com/office/drawing/2014/main" id="{ADEAC7A6-06A9-D347-815F-CE79E744CB17}"/>
              </a:ext>
            </a:extLst>
          </p:cNvPr>
          <p:cNvPicPr>
            <a:picLocks noChangeAspect="1"/>
          </p:cNvPicPr>
          <p:nvPr/>
        </p:nvPicPr>
        <p:blipFill>
          <a:blip r:embed="rId4"/>
          <a:stretch>
            <a:fillRect/>
          </a:stretch>
        </p:blipFill>
        <p:spPr>
          <a:xfrm>
            <a:off x="447260" y="1240127"/>
            <a:ext cx="5414970" cy="2663245"/>
          </a:xfrm>
          <a:prstGeom prst="rect">
            <a:avLst/>
          </a:prstGeom>
        </p:spPr>
      </p:pic>
      <p:sp>
        <p:nvSpPr>
          <p:cNvPr id="8" name="Content Placeholder 2">
            <a:extLst>
              <a:ext uri="{FF2B5EF4-FFF2-40B4-BE49-F238E27FC236}">
                <a16:creationId xmlns:a16="http://schemas.microsoft.com/office/drawing/2014/main" id="{CE430CEB-E325-314C-BC4D-7F3487D0EA72}"/>
              </a:ext>
            </a:extLst>
          </p:cNvPr>
          <p:cNvSpPr txBox="1">
            <a:spLocks/>
          </p:cNvSpPr>
          <p:nvPr/>
        </p:nvSpPr>
        <p:spPr bwMode="auto">
          <a:xfrm>
            <a:off x="514407" y="505050"/>
            <a:ext cx="3341976" cy="361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noAutofit/>
          </a:bodyPr>
          <a:lstStyle>
            <a:lvl1pPr marL="341313" indent="-3413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200" kern="1200">
                <a:solidFill>
                  <a:srgbClr val="373A36"/>
                </a:solidFill>
                <a:latin typeface="Helvetica Neue Light"/>
                <a:ea typeface="MS PGothic" panose="020B0600070205080204" pitchFamily="34" charset="-128"/>
                <a:cs typeface="Helvetica Neue Light"/>
              </a:defRPr>
            </a:lvl1pPr>
            <a:lvl2pPr marL="741363" indent="-28416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2000" kern="1200">
                <a:solidFill>
                  <a:srgbClr val="373A36"/>
                </a:solidFill>
                <a:latin typeface="Helvetica Neue Light"/>
                <a:ea typeface="MS PGothic" panose="020B0600070205080204" pitchFamily="34" charset="-128"/>
                <a:cs typeface="Helvetica Neue Light"/>
              </a:defRPr>
            </a:lvl2pPr>
            <a:lvl3pPr marL="11414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kern="1200">
                <a:solidFill>
                  <a:srgbClr val="373A36"/>
                </a:solidFill>
                <a:latin typeface="Helvetica Neue Light"/>
                <a:ea typeface="MS PGothic" panose="020B0600070205080204" pitchFamily="34" charset="-128"/>
                <a:cs typeface="Helvetica Neue Light"/>
              </a:defRPr>
            </a:lvl3pPr>
            <a:lvl4pPr marL="15986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600" kern="1200">
                <a:solidFill>
                  <a:srgbClr val="373A36"/>
                </a:solidFill>
                <a:latin typeface="Helvetica Neue Light"/>
                <a:ea typeface="MS PGothic" panose="020B0600070205080204" pitchFamily="34" charset="-128"/>
                <a:cs typeface="Helvetica Neue Light"/>
              </a:defRPr>
            </a:lvl4pPr>
            <a:lvl5pPr marL="2055813" indent="-227013" algn="l" defTabSz="455613" rtl="0" eaLnBrk="0" fontAlgn="base" hangingPunct="0">
              <a:lnSpc>
                <a:spcPct val="100000"/>
              </a:lnSpc>
              <a:spcBef>
                <a:spcPts val="300"/>
              </a:spcBef>
              <a:spcAft>
                <a:spcPts val="400"/>
              </a:spcAft>
              <a:buClr>
                <a:srgbClr val="00B0B9"/>
              </a:buClr>
              <a:buFont typeface="Arial" panose="020B0604020202020204" pitchFamily="34" charset="0"/>
              <a:buChar char="»"/>
              <a:defRPr sz="1400" kern="1200">
                <a:solidFill>
                  <a:srgbClr val="373A36"/>
                </a:solidFill>
                <a:latin typeface="Helvetica Neue Light"/>
                <a:ea typeface="MS PGothic" panose="020B0600070205080204" pitchFamily="34" charset="-128"/>
                <a:cs typeface="Helvetica Neue Light"/>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400"/>
              </a:spcBef>
              <a:buNone/>
            </a:pPr>
            <a:r>
              <a:rPr lang="en-US" altLang="en-US" sz="2000" dirty="0">
                <a:latin typeface="Arial" panose="020B0604020202020204" pitchFamily="34" charset="0"/>
                <a:cs typeface="Arial" panose="020B0604020202020204" pitchFamily="34" charset="0"/>
              </a:rPr>
              <a:t>OPNFV Platform Overview</a:t>
            </a:r>
            <a:endParaRPr lang="en-US" altLang="en-US" sz="2000" dirty="0">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600" baseline="30000" dirty="0">
              <a:latin typeface="Arial" panose="020B0604020202020204" pitchFamily="34" charset="0"/>
              <a:cs typeface="Arial" panose="020B0604020202020204" pitchFamily="34" charset="0"/>
            </a:endParaRPr>
          </a:p>
          <a:p>
            <a:pPr marL="0" indent="0" eaLnBrk="1" hangingPunct="1">
              <a:spcBef>
                <a:spcPts val="400"/>
              </a:spcBef>
              <a:buNone/>
            </a:pPr>
            <a:endParaRPr lang="en-US" altLang="en-US" sz="800" dirty="0">
              <a:solidFill>
                <a:srgbClr val="000000"/>
              </a:solidFill>
              <a:latin typeface="Arial" panose="020B0604020202020204" pitchFamily="34" charset="0"/>
              <a:cs typeface="Arial" panose="020B0604020202020204" pitchFamily="34" charset="0"/>
            </a:endParaRPr>
          </a:p>
          <a:p>
            <a:pPr eaLnBrk="1" hangingPunct="1"/>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139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OPNFV Hunter</a:t>
            </a:r>
          </a:p>
        </p:txBody>
      </p:sp>
      <p:sp>
        <p:nvSpPr>
          <p:cNvPr id="3" name="Content Placeholder 2"/>
          <p:cNvSpPr>
            <a:spLocks noGrp="1"/>
          </p:cNvSpPr>
          <p:nvPr>
            <p:ph idx="1"/>
          </p:nvPr>
        </p:nvSpPr>
        <p:spPr>
          <a:xfrm>
            <a:off x="457199" y="1200150"/>
            <a:ext cx="8453536" cy="3679759"/>
          </a:xfrm>
        </p:spPr>
        <p:txBody>
          <a:bodyPr>
            <a:normAutofit fontScale="55000" lnSpcReduction="20000"/>
          </a:bodyPr>
          <a:lstStyle/>
          <a:p>
            <a:pPr marL="0" indent="0">
              <a:spcAft>
                <a:spcPts val="800"/>
              </a:spcAft>
              <a:buNone/>
            </a:pPr>
            <a:r>
              <a:rPr lang="en-US" sz="2900" b="1" dirty="0"/>
              <a:t>Integration and Test Projects</a:t>
            </a:r>
          </a:p>
          <a:p>
            <a:pPr fontAlgn="base"/>
            <a:r>
              <a:rPr lang="en-US" dirty="0"/>
              <a:t>The </a:t>
            </a:r>
            <a:r>
              <a:rPr lang="en-US" b="1" dirty="0"/>
              <a:t>Cross-Community Continuous Integration (XCI)</a:t>
            </a:r>
            <a:r>
              <a:rPr lang="en-US" dirty="0"/>
              <a:t> initiative pioneered a Continuous Delivery release process in OPNFV to ensure access to the latest stable code from upstream projects to OPNFV users. Before this process, users would get access to upstream code anywhere from a few weeks to a few months old. The CD process has successfully been embraced by 16 projects in the Hunter release. Additionally, XCI will also be used to create an open source implementation of a common NFV infrastructure specification that is being developed in collaboration with the GSMA and the Common NFVI Telco Task Force. This stack will dramatically reduce the effort CSPs and VNF vendors expend in verifying VNFs against different NFVI platforms. Additionally, it will also help expand the OVP program to verify VNFs with a common NFVI independent of the MANO layer.</a:t>
            </a:r>
          </a:p>
          <a:p>
            <a:pPr fontAlgn="base"/>
            <a:r>
              <a:rPr lang="en-US" dirty="0"/>
              <a:t>OPNFV now also offers a test framework, </a:t>
            </a:r>
            <a:r>
              <a:rPr lang="en-US" b="1" dirty="0" err="1"/>
              <a:t>Xtesting</a:t>
            </a:r>
            <a:r>
              <a:rPr lang="en-US" dirty="0"/>
              <a:t>, that assembles dispersed test cases to accelerate CI/CD adoption and can be used to test non-OPNFV components as well. The effort eases building of a CI/CD toolchain for NFV stack components in addition to NFVI/VIM from initial tests to full end-to-end service testing.</a:t>
            </a:r>
          </a:p>
          <a:p>
            <a:pPr fontAlgn="base"/>
            <a:r>
              <a:rPr lang="en-US" dirty="0"/>
              <a:t>The </a:t>
            </a:r>
            <a:r>
              <a:rPr lang="en-US" b="1" dirty="0"/>
              <a:t>Lab as a Service (LaaS)</a:t>
            </a:r>
            <a:r>
              <a:rPr lang="en-US" dirty="0"/>
              <a:t> has now been made easier and more efficient to use with the ability to book an entire POD as opposed to the previous server-by-server reservation.</a:t>
            </a:r>
          </a:p>
          <a:p>
            <a:pPr fontAlgn="base"/>
            <a:r>
              <a:rPr lang="en-US" dirty="0"/>
              <a:t>The </a:t>
            </a:r>
            <a:r>
              <a:rPr lang="en-US" b="1" dirty="0"/>
              <a:t>Pharos project</a:t>
            </a:r>
            <a:r>
              <a:rPr lang="en-US" dirty="0"/>
              <a:t> continues to make progress on specifying an edge POD that will be lighter than the current 6-node POD. Given the constrained real-estate in edge locations, this effort will provide reduction of precious footprint.</a:t>
            </a:r>
          </a:p>
          <a:p>
            <a:pPr>
              <a:spcAft>
                <a:spcPts val="800"/>
              </a:spcAft>
            </a:pPr>
            <a:endParaRPr lang="en-US" sz="2000" b="1" dirty="0"/>
          </a:p>
        </p:txBody>
      </p:sp>
      <p:sp>
        <p:nvSpPr>
          <p:cNvPr id="5" name="TextBox 4"/>
          <p:cNvSpPr txBox="1"/>
          <p:nvPr/>
        </p:nvSpPr>
        <p:spPr>
          <a:xfrm>
            <a:off x="9994900" y="3467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57459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Master">
  <a:themeElements>
    <a:clrScheme name="Custom 11">
      <a:dk1>
        <a:sysClr val="windowText" lastClr="000000"/>
      </a:dk1>
      <a:lt1>
        <a:sysClr val="window" lastClr="FFFFFF"/>
      </a:lt1>
      <a:dk2>
        <a:srgbClr val="1F497D"/>
      </a:dk2>
      <a:lt2>
        <a:srgbClr val="EEECE1"/>
      </a:lt2>
      <a:accent1>
        <a:srgbClr val="4F81BD"/>
      </a:accent1>
      <a:accent2>
        <a:srgbClr val="1BAAAA"/>
      </a:accent2>
      <a:accent3>
        <a:srgbClr val="3A5270"/>
      </a:accent3>
      <a:accent4>
        <a:srgbClr val="1D8EEA"/>
      </a:accent4>
      <a:accent5>
        <a:srgbClr val="5F5F80"/>
      </a:accent5>
      <a:accent6>
        <a:srgbClr val="CCCDC8"/>
      </a:accent6>
      <a:hlink>
        <a:srgbClr val="69E2DE"/>
      </a:hlink>
      <a:folHlink>
        <a:srgbClr val="4EAA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3934</TotalTime>
  <Words>627</Words>
  <Application>Microsoft Macintosh PowerPoint</Application>
  <PresentationFormat>On-screen Show (16:9)</PresentationFormat>
  <Paragraphs>172</Paragraphs>
  <Slides>23</Slides>
  <Notes>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Arial</vt:lpstr>
      <vt:lpstr>Calibri</vt:lpstr>
      <vt:lpstr>Calibri Light</vt:lpstr>
      <vt:lpstr>Helvetica</vt:lpstr>
      <vt:lpstr>Helvetica Neue</vt:lpstr>
      <vt:lpstr>Helvetica Neue Light</vt:lpstr>
      <vt:lpstr>Open Sans</vt:lpstr>
      <vt:lpstr>Open Sans Light</vt:lpstr>
      <vt:lpstr>Office Theme</vt:lpstr>
      <vt:lpstr>1_Custom Design</vt:lpstr>
      <vt:lpstr>2_Custom Design</vt:lpstr>
      <vt:lpstr>Custom Design</vt:lpstr>
      <vt:lpstr>1_Office Theme</vt:lpstr>
      <vt:lpstr>Master</vt:lpstr>
      <vt:lpstr>An Introduction to OPNFV</vt:lpstr>
      <vt:lpstr>We are an industry in transformation</vt:lpstr>
      <vt:lpstr>We Need To Work Together</vt:lpstr>
      <vt:lpstr>PowerPoint Presentation</vt:lpstr>
      <vt:lpstr>PowerPoint Presentation</vt:lpstr>
      <vt:lpstr>OPNFV Release History</vt:lpstr>
      <vt:lpstr>PowerPoint Presentation</vt:lpstr>
      <vt:lpstr>PowerPoint Presentation</vt:lpstr>
      <vt:lpstr>OPNFV Hunter</vt:lpstr>
      <vt:lpstr>OPNFV Hunter</vt:lpstr>
      <vt:lpstr>Create.Compose: A typical workflow </vt:lpstr>
      <vt:lpstr>Open Source Building Blocks</vt:lpstr>
      <vt:lpstr>Composing the NO-STACK-WORLD</vt:lpstr>
      <vt:lpstr>Infrastructure – Distributed Labs (Pharos Project) </vt:lpstr>
      <vt:lpstr>OPNFV Testing Community  </vt:lpstr>
      <vt:lpstr>OPNFV CI/CD – Project CI</vt:lpstr>
      <vt:lpstr>OPNFV CI/CD – Platform CI</vt:lpstr>
      <vt:lpstr>OPNFV Development Workflow</vt:lpstr>
      <vt:lpstr>PowerPoint Presentation</vt:lpstr>
      <vt:lpstr>OPNFV Verified Program </vt:lpstr>
      <vt:lpstr>OPNFV Verified Program </vt:lpstr>
      <vt:lpstr>OPNFV Verified Program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Amanda Cohen</dc:creator>
  <cp:keywords/>
  <dc:description/>
  <cp:lastModifiedBy>Brandon Wick</cp:lastModifiedBy>
  <cp:revision>93</cp:revision>
  <dcterms:created xsi:type="dcterms:W3CDTF">2014-08-28T16:51:48Z</dcterms:created>
  <dcterms:modified xsi:type="dcterms:W3CDTF">2019-06-25T05:47:03Z</dcterms:modified>
  <cp:category/>
</cp:coreProperties>
</file>