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83" r:id="rId4"/>
    <p:sldMasterId id="2147483684" r:id="rId5"/>
    <p:sldMasterId id="2147483685"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Lst>
  <p:sldSz cy="5143500" cx="9144000"/>
  <p:notesSz cx="6858000" cy="9144000"/>
  <p:embeddedFontLst>
    <p:embeddedFont>
      <p:font typeface="Roboto"/>
      <p:regular r:id="rId26"/>
      <p:bold r:id="rId27"/>
      <p:italic r:id="rId28"/>
      <p:boldItalic r:id="rId29"/>
    </p:embeddedFont>
    <p:embeddedFont>
      <p:font typeface="Overpass"/>
      <p:regular r:id="rId30"/>
      <p:bold r:id="rId31"/>
      <p:italic r:id="rId32"/>
      <p:boldItalic r:id="rId33"/>
    </p:embeddedFont>
    <p:embeddedFont>
      <p:font typeface="Gill Sans"/>
      <p:regular r:id="rId34"/>
      <p:bold r:id="rId35"/>
    </p:embeddedFont>
    <p:embeddedFont>
      <p:font typeface="Source Sans Pro"/>
      <p:regular r:id="rId36"/>
      <p:bold r:id="rId37"/>
      <p:italic r:id="rId38"/>
      <p:boldItalic r:id="rId3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3.xml"/><Relationship Id="rId22" Type="http://schemas.openxmlformats.org/officeDocument/2006/relationships/slide" Target="slides/slide15.xml"/><Relationship Id="rId21" Type="http://schemas.openxmlformats.org/officeDocument/2006/relationships/slide" Target="slides/slide14.xml"/><Relationship Id="rId24" Type="http://schemas.openxmlformats.org/officeDocument/2006/relationships/slide" Target="slides/slide17.xml"/><Relationship Id="rId23" Type="http://schemas.openxmlformats.org/officeDocument/2006/relationships/slide" Target="slides/slide16.xml"/><Relationship Id="rId1" Type="http://schemas.openxmlformats.org/officeDocument/2006/relationships/theme" Target="theme/theme3.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2.xml"/><Relationship Id="rId26" Type="http://schemas.openxmlformats.org/officeDocument/2006/relationships/font" Target="fonts/Roboto-regular.fntdata"/><Relationship Id="rId25" Type="http://schemas.openxmlformats.org/officeDocument/2006/relationships/slide" Target="slides/slide18.xml"/><Relationship Id="rId28" Type="http://schemas.openxmlformats.org/officeDocument/2006/relationships/font" Target="fonts/Roboto-italic.fntdata"/><Relationship Id="rId27" Type="http://schemas.openxmlformats.org/officeDocument/2006/relationships/font" Target="fonts/Roboto-bold.fntdata"/><Relationship Id="rId5" Type="http://schemas.openxmlformats.org/officeDocument/2006/relationships/slideMaster" Target="slideMasters/slideMaster2.xml"/><Relationship Id="rId6" Type="http://schemas.openxmlformats.org/officeDocument/2006/relationships/slideMaster" Target="slideMasters/slideMaster3.xml"/><Relationship Id="rId29" Type="http://schemas.openxmlformats.org/officeDocument/2006/relationships/font" Target="fonts/Roboto-boldItalic.fntdata"/><Relationship Id="rId7" Type="http://schemas.openxmlformats.org/officeDocument/2006/relationships/notesMaster" Target="notesMasters/notesMaster1.xml"/><Relationship Id="rId8" Type="http://schemas.openxmlformats.org/officeDocument/2006/relationships/slide" Target="slides/slide1.xml"/><Relationship Id="rId31" Type="http://schemas.openxmlformats.org/officeDocument/2006/relationships/font" Target="fonts/Overpass-bold.fntdata"/><Relationship Id="rId30" Type="http://schemas.openxmlformats.org/officeDocument/2006/relationships/font" Target="fonts/Overpass-regular.fntdata"/><Relationship Id="rId11" Type="http://schemas.openxmlformats.org/officeDocument/2006/relationships/slide" Target="slides/slide4.xml"/><Relationship Id="rId33" Type="http://schemas.openxmlformats.org/officeDocument/2006/relationships/font" Target="fonts/Overpass-boldItalic.fntdata"/><Relationship Id="rId10" Type="http://schemas.openxmlformats.org/officeDocument/2006/relationships/slide" Target="slides/slide3.xml"/><Relationship Id="rId32" Type="http://schemas.openxmlformats.org/officeDocument/2006/relationships/font" Target="fonts/Overpass-italic.fntdata"/><Relationship Id="rId13" Type="http://schemas.openxmlformats.org/officeDocument/2006/relationships/slide" Target="slides/slide6.xml"/><Relationship Id="rId35" Type="http://schemas.openxmlformats.org/officeDocument/2006/relationships/font" Target="fonts/GillSans-bold.fntdata"/><Relationship Id="rId12" Type="http://schemas.openxmlformats.org/officeDocument/2006/relationships/slide" Target="slides/slide5.xml"/><Relationship Id="rId34" Type="http://schemas.openxmlformats.org/officeDocument/2006/relationships/font" Target="fonts/GillSans-regular.fntdata"/><Relationship Id="rId15" Type="http://schemas.openxmlformats.org/officeDocument/2006/relationships/slide" Target="slides/slide8.xml"/><Relationship Id="rId37" Type="http://schemas.openxmlformats.org/officeDocument/2006/relationships/font" Target="fonts/SourceSansPro-bold.fntdata"/><Relationship Id="rId14" Type="http://schemas.openxmlformats.org/officeDocument/2006/relationships/slide" Target="slides/slide7.xml"/><Relationship Id="rId36" Type="http://schemas.openxmlformats.org/officeDocument/2006/relationships/font" Target="fonts/SourceSansPro-regular.fntdata"/><Relationship Id="rId17" Type="http://schemas.openxmlformats.org/officeDocument/2006/relationships/slide" Target="slides/slide10.xml"/><Relationship Id="rId39" Type="http://schemas.openxmlformats.org/officeDocument/2006/relationships/font" Target="fonts/SourceSansPro-boldItalic.fntdata"/><Relationship Id="rId16" Type="http://schemas.openxmlformats.org/officeDocument/2006/relationships/slide" Target="slides/slide9.xml"/><Relationship Id="rId38" Type="http://schemas.openxmlformats.org/officeDocument/2006/relationships/font" Target="fonts/SourceSansPro-italic.fntdata"/><Relationship Id="rId19" Type="http://schemas.openxmlformats.org/officeDocument/2006/relationships/slide" Target="slides/slide12.xml"/><Relationship Id="rId18"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mailto:opnfv-vco@lists.opnfv.org" TargetMode="Externa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4" name="Shape 144"/>
        <p:cNvGrpSpPr/>
        <p:nvPr/>
      </p:nvGrpSpPr>
      <p:grpSpPr>
        <a:xfrm>
          <a:off x="0" y="0"/>
          <a:ext cx="0" cy="0"/>
          <a:chOff x="0" y="0"/>
          <a:chExt cx="0" cy="0"/>
        </a:xfrm>
      </p:grpSpPr>
      <p:sp>
        <p:nvSpPr>
          <p:cNvPr id="145" name="Google Shape;145;g3f792cec96_0_0: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6" name="Google Shape;146;g3f792cec96_0_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1" name="Shape 281"/>
        <p:cNvGrpSpPr/>
        <p:nvPr/>
      </p:nvGrpSpPr>
      <p:grpSpPr>
        <a:xfrm>
          <a:off x="0" y="0"/>
          <a:ext cx="0" cy="0"/>
          <a:chOff x="0" y="0"/>
          <a:chExt cx="0" cy="0"/>
        </a:xfrm>
      </p:grpSpPr>
      <p:sp>
        <p:nvSpPr>
          <p:cNvPr id="282" name="Google Shape;282;g3f792cec96_0_1477: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83" name="Google Shape;283;g3f792cec96_0_147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0" name="Shape 310"/>
        <p:cNvGrpSpPr/>
        <p:nvPr/>
      </p:nvGrpSpPr>
      <p:grpSpPr>
        <a:xfrm>
          <a:off x="0" y="0"/>
          <a:ext cx="0" cy="0"/>
          <a:chOff x="0" y="0"/>
          <a:chExt cx="0" cy="0"/>
        </a:xfrm>
      </p:grpSpPr>
      <p:sp>
        <p:nvSpPr>
          <p:cNvPr id="311" name="Google Shape;311;g3f792cec96_0_1505: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400"/>
              <a:t>Server sleds are available from many OCP solution providers.  These server sleds are compatible with the OpenRACK design.  We were fortuneate to have MiTAC’s support in providing the sleds used in today’s demo.  </a:t>
            </a:r>
            <a:endParaRPr sz="1400"/>
          </a:p>
          <a:p>
            <a:pPr indent="0" lvl="0" marL="0" rtl="0" algn="l">
              <a:spcBef>
                <a:spcPts val="0"/>
              </a:spcBef>
              <a:spcAft>
                <a:spcPts val="0"/>
              </a:spcAft>
              <a:buNone/>
            </a:pPr>
            <a:r>
              <a:rPr lang="en"/>
              <a:t> </a:t>
            </a:r>
            <a:endParaRPr/>
          </a:p>
        </p:txBody>
      </p:sp>
      <p:sp>
        <p:nvSpPr>
          <p:cNvPr id="312" name="Google Shape;312;g3f792cec96_0_150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8" name="Shape 318"/>
        <p:cNvGrpSpPr/>
        <p:nvPr/>
      </p:nvGrpSpPr>
      <p:grpSpPr>
        <a:xfrm>
          <a:off x="0" y="0"/>
          <a:ext cx="0" cy="0"/>
          <a:chOff x="0" y="0"/>
          <a:chExt cx="0" cy="0"/>
        </a:xfrm>
      </p:grpSpPr>
      <p:sp>
        <p:nvSpPr>
          <p:cNvPr id="319" name="Google Shape;319;g3f792cec96_0_1512: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ESA rack allows adoption of scalable, open, efficient servers to be installed into legacy 19” racks.   Good transitional product option for brownfield locations.  </a:t>
            </a:r>
            <a:endParaRPr/>
          </a:p>
        </p:txBody>
      </p:sp>
      <p:sp>
        <p:nvSpPr>
          <p:cNvPr id="320" name="Google Shape;320;g3f792cec96_0_151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30" name="Shape 330"/>
        <p:cNvGrpSpPr/>
        <p:nvPr/>
      </p:nvGrpSpPr>
      <p:grpSpPr>
        <a:xfrm>
          <a:off x="0" y="0"/>
          <a:ext cx="0" cy="0"/>
          <a:chOff x="0" y="0"/>
          <a:chExt cx="0" cy="0"/>
        </a:xfrm>
      </p:grpSpPr>
      <p:sp>
        <p:nvSpPr>
          <p:cNvPr id="331" name="Google Shape;331;g3f792cec96_0_19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32" name="Google Shape;332;g3f792cec96_0_19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94" name="Shape 394"/>
        <p:cNvGrpSpPr/>
        <p:nvPr/>
      </p:nvGrpSpPr>
      <p:grpSpPr>
        <a:xfrm>
          <a:off x="0" y="0"/>
          <a:ext cx="0" cy="0"/>
          <a:chOff x="0" y="0"/>
          <a:chExt cx="0" cy="0"/>
        </a:xfrm>
      </p:grpSpPr>
      <p:sp>
        <p:nvSpPr>
          <p:cNvPr id="395" name="Google Shape;395;g3f792cec96_0_43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96" name="Google Shape;396;g3f792cec96_0_43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99" name="Shape 399"/>
        <p:cNvGrpSpPr/>
        <p:nvPr/>
      </p:nvGrpSpPr>
      <p:grpSpPr>
        <a:xfrm>
          <a:off x="0" y="0"/>
          <a:ext cx="0" cy="0"/>
          <a:chOff x="0" y="0"/>
          <a:chExt cx="0" cy="0"/>
        </a:xfrm>
      </p:grpSpPr>
      <p:sp>
        <p:nvSpPr>
          <p:cNvPr id="400" name="Google Shape;400;g3f792cec96_0_143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401" name="Google Shape;401;g3f792cec96_0_14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05" name="Shape 405"/>
        <p:cNvGrpSpPr/>
        <p:nvPr/>
      </p:nvGrpSpPr>
      <p:grpSpPr>
        <a:xfrm>
          <a:off x="0" y="0"/>
          <a:ext cx="0" cy="0"/>
          <a:chOff x="0" y="0"/>
          <a:chExt cx="0" cy="0"/>
        </a:xfrm>
      </p:grpSpPr>
      <p:sp>
        <p:nvSpPr>
          <p:cNvPr id="406" name="Google Shape;406;g3f792cec96_0_41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07" name="Google Shape;407;g3f792cec96_0_4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22" name="Shape 422"/>
        <p:cNvGrpSpPr/>
        <p:nvPr/>
      </p:nvGrpSpPr>
      <p:grpSpPr>
        <a:xfrm>
          <a:off x="0" y="0"/>
          <a:ext cx="0" cy="0"/>
          <a:chOff x="0" y="0"/>
          <a:chExt cx="0" cy="0"/>
        </a:xfrm>
      </p:grpSpPr>
      <p:sp>
        <p:nvSpPr>
          <p:cNvPr id="423" name="Google Shape;423;g3f792cec96_0_42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24" name="Google Shape;424;g3f792cec96_0_42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520700" lvl="0" marL="914400" rtl="0" algn="l">
              <a:lnSpc>
                <a:spcPct val="150000"/>
              </a:lnSpc>
              <a:spcBef>
                <a:spcPts val="2100"/>
              </a:spcBef>
              <a:spcAft>
                <a:spcPts val="0"/>
              </a:spcAft>
              <a:buClr>
                <a:srgbClr val="7FBBC0"/>
              </a:buClr>
              <a:buSzPts val="1200"/>
              <a:buChar char="•"/>
            </a:pPr>
            <a:r>
              <a:rPr lang="en" sz="1200">
                <a:solidFill>
                  <a:srgbClr val="373839"/>
                </a:solidFill>
                <a:latin typeface="Arial"/>
                <a:ea typeface="Arial"/>
                <a:cs typeface="Arial"/>
                <a:sym typeface="Arial"/>
              </a:rPr>
              <a:t>Learn more in the LF Networking Booth and Circle B booth</a:t>
            </a:r>
            <a:endParaRPr sz="1200">
              <a:solidFill>
                <a:srgbClr val="373839"/>
              </a:solidFill>
              <a:latin typeface="Arial"/>
              <a:ea typeface="Arial"/>
              <a:cs typeface="Arial"/>
              <a:sym typeface="Arial"/>
            </a:endParaRPr>
          </a:p>
          <a:p>
            <a:pPr indent="-520700" lvl="0" marL="914400" rtl="0" algn="l">
              <a:lnSpc>
                <a:spcPct val="150000"/>
              </a:lnSpc>
              <a:spcBef>
                <a:spcPts val="0"/>
              </a:spcBef>
              <a:spcAft>
                <a:spcPts val="0"/>
              </a:spcAft>
              <a:buClr>
                <a:srgbClr val="7FBBC0"/>
              </a:buClr>
              <a:buSzPts val="1200"/>
              <a:buChar char="•"/>
            </a:pPr>
            <a:r>
              <a:rPr lang="en" sz="1200">
                <a:solidFill>
                  <a:srgbClr val="373839"/>
                </a:solidFill>
                <a:latin typeface="Arial"/>
                <a:ea typeface="Arial"/>
                <a:cs typeface="Arial"/>
                <a:sym typeface="Arial"/>
              </a:rPr>
              <a:t>Join VCO Demo Mailing List: </a:t>
            </a:r>
            <a:r>
              <a:rPr lang="en" sz="1200" u="sng">
                <a:solidFill>
                  <a:schemeClr val="accent5"/>
                </a:solidFill>
                <a:latin typeface="Arial"/>
                <a:ea typeface="Arial"/>
                <a:cs typeface="Arial"/>
                <a:sym typeface="Arial"/>
                <a:hlinkClick r:id="rId2"/>
              </a:rPr>
              <a:t>opnfv-vco@lists.opnfv.org</a:t>
            </a:r>
            <a:r>
              <a:rPr lang="en" sz="1200">
                <a:solidFill>
                  <a:srgbClr val="373839"/>
                </a:solidFill>
                <a:latin typeface="Arial"/>
                <a:ea typeface="Arial"/>
                <a:cs typeface="Arial"/>
                <a:sym typeface="Arial"/>
              </a:rPr>
              <a:t> and </a:t>
            </a:r>
            <a:endParaRPr sz="1200">
              <a:solidFill>
                <a:srgbClr val="373839"/>
              </a:solidFill>
              <a:latin typeface="Arial"/>
              <a:ea typeface="Arial"/>
              <a:cs typeface="Arial"/>
              <a:sym typeface="Arial"/>
            </a:endParaRPr>
          </a:p>
          <a:p>
            <a:pPr indent="-520700" lvl="0" marL="914400" rtl="0" algn="l">
              <a:lnSpc>
                <a:spcPct val="150000"/>
              </a:lnSpc>
              <a:spcBef>
                <a:spcPts val="0"/>
              </a:spcBef>
              <a:spcAft>
                <a:spcPts val="0"/>
              </a:spcAft>
              <a:buClr>
                <a:srgbClr val="7FBBC0"/>
              </a:buClr>
              <a:buSzPts val="1200"/>
              <a:buChar char="•"/>
            </a:pPr>
            <a:r>
              <a:rPr lang="en" sz="1200">
                <a:solidFill>
                  <a:srgbClr val="373839"/>
                </a:solidFill>
                <a:latin typeface="Arial"/>
                <a:ea typeface="Arial"/>
                <a:cs typeface="Arial"/>
                <a:sym typeface="Arial"/>
              </a:rPr>
              <a:t>Join the OPNFV CRAN, Edge, Rocket projects</a:t>
            </a:r>
            <a:endParaRPr sz="1200">
              <a:solidFill>
                <a:srgbClr val="373839"/>
              </a:solidFill>
              <a:latin typeface="Arial"/>
              <a:ea typeface="Arial"/>
              <a:cs typeface="Arial"/>
              <a:sym typeface="Arial"/>
            </a:endParaRPr>
          </a:p>
          <a:p>
            <a:pPr indent="-520700" lvl="0" marL="914400" rtl="0" algn="l">
              <a:lnSpc>
                <a:spcPct val="150000"/>
              </a:lnSpc>
              <a:spcBef>
                <a:spcPts val="0"/>
              </a:spcBef>
              <a:spcAft>
                <a:spcPts val="0"/>
              </a:spcAft>
              <a:buClr>
                <a:srgbClr val="373839"/>
              </a:buClr>
              <a:buSzPts val="1200"/>
              <a:buFont typeface="Arial"/>
              <a:buChar char="•"/>
            </a:pPr>
            <a:r>
              <a:rPr lang="en" sz="1200">
                <a:solidFill>
                  <a:srgbClr val="373839"/>
                </a:solidFill>
                <a:latin typeface="Arial"/>
                <a:ea typeface="Arial"/>
                <a:cs typeface="Arial"/>
                <a:sym typeface="Arial"/>
              </a:rPr>
              <a:t>Software folks go in one location and the HW folks go to the another - Rajeev to refine</a:t>
            </a:r>
            <a:endParaRPr sz="1200">
              <a:solidFill>
                <a:srgbClr val="373839"/>
              </a:solidFill>
              <a:latin typeface="Arial"/>
              <a:ea typeface="Arial"/>
              <a:cs typeface="Arial"/>
              <a:sym typeface="Arial"/>
            </a:endParaRPr>
          </a:p>
          <a:p>
            <a:pPr indent="0" lvl="0" marL="0" rtl="0" algn="l">
              <a:lnSpc>
                <a:spcPct val="150000"/>
              </a:lnSpc>
              <a:spcBef>
                <a:spcPts val="0"/>
              </a:spcBef>
              <a:spcAft>
                <a:spcPts val="0"/>
              </a:spcAft>
              <a:buNone/>
            </a:pPr>
            <a:r>
              <a:t/>
            </a:r>
            <a:endParaRPr sz="1200">
              <a:latin typeface="Arial"/>
              <a:ea typeface="Arial"/>
              <a:cs typeface="Arial"/>
              <a:sym typeface="Aria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32" name="Shape 432"/>
        <p:cNvGrpSpPr/>
        <p:nvPr/>
      </p:nvGrpSpPr>
      <p:grpSpPr>
        <a:xfrm>
          <a:off x="0" y="0"/>
          <a:ext cx="0" cy="0"/>
          <a:chOff x="0" y="0"/>
          <a:chExt cx="0" cy="0"/>
        </a:xfrm>
      </p:grpSpPr>
      <p:sp>
        <p:nvSpPr>
          <p:cNvPr id="433" name="Google Shape;433;g3f792cec96_0_506: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34" name="Google Shape;434;g3f792cec96_0_50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8" name="Shape 148"/>
        <p:cNvGrpSpPr/>
        <p:nvPr/>
      </p:nvGrpSpPr>
      <p:grpSpPr>
        <a:xfrm>
          <a:off x="0" y="0"/>
          <a:ext cx="0" cy="0"/>
          <a:chOff x="0" y="0"/>
          <a:chExt cx="0" cy="0"/>
        </a:xfrm>
      </p:grpSpPr>
      <p:sp>
        <p:nvSpPr>
          <p:cNvPr id="149" name="Google Shape;149;g3f792cec96_0_577: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0" name="Google Shape;150;g3f792cec96_0_57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4" name="Shape 154"/>
        <p:cNvGrpSpPr/>
        <p:nvPr/>
      </p:nvGrpSpPr>
      <p:grpSpPr>
        <a:xfrm>
          <a:off x="0" y="0"/>
          <a:ext cx="0" cy="0"/>
          <a:chOff x="0" y="0"/>
          <a:chExt cx="0" cy="0"/>
        </a:xfrm>
      </p:grpSpPr>
      <p:sp>
        <p:nvSpPr>
          <p:cNvPr id="155" name="Google Shape;155;g3f792cec96_0_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6" name="Google Shape;156;g3f792cec96_0_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1" name="Shape 161"/>
        <p:cNvGrpSpPr/>
        <p:nvPr/>
      </p:nvGrpSpPr>
      <p:grpSpPr>
        <a:xfrm>
          <a:off x="0" y="0"/>
          <a:ext cx="0" cy="0"/>
          <a:chOff x="0" y="0"/>
          <a:chExt cx="0" cy="0"/>
        </a:xfrm>
      </p:grpSpPr>
      <p:sp>
        <p:nvSpPr>
          <p:cNvPr id="162" name="Google Shape;162;g3f792cec96_0_63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63" name="Google Shape;163;g3f792cec96_0_6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3" name="Shape 173"/>
        <p:cNvGrpSpPr/>
        <p:nvPr/>
      </p:nvGrpSpPr>
      <p:grpSpPr>
        <a:xfrm>
          <a:off x="0" y="0"/>
          <a:ext cx="0" cy="0"/>
          <a:chOff x="0" y="0"/>
          <a:chExt cx="0" cy="0"/>
        </a:xfrm>
      </p:grpSpPr>
      <p:sp>
        <p:nvSpPr>
          <p:cNvPr id="174" name="Google Shape;174;g3f792cec96_0_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5" name="Google Shape;175;g3f792cec96_0_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5" name="Shape 185"/>
        <p:cNvGrpSpPr/>
        <p:nvPr/>
      </p:nvGrpSpPr>
      <p:grpSpPr>
        <a:xfrm>
          <a:off x="0" y="0"/>
          <a:ext cx="0" cy="0"/>
          <a:chOff x="0" y="0"/>
          <a:chExt cx="0" cy="0"/>
        </a:xfrm>
      </p:grpSpPr>
      <p:sp>
        <p:nvSpPr>
          <p:cNvPr id="186" name="Google Shape;186;g3f792cec96_0_2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7" name="Google Shape;187;g3f792cec96_0_2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4" name="Shape 194"/>
        <p:cNvGrpSpPr/>
        <p:nvPr/>
      </p:nvGrpSpPr>
      <p:grpSpPr>
        <a:xfrm>
          <a:off x="0" y="0"/>
          <a:ext cx="0" cy="0"/>
          <a:chOff x="0" y="0"/>
          <a:chExt cx="0" cy="0"/>
        </a:xfrm>
      </p:grpSpPr>
      <p:sp>
        <p:nvSpPr>
          <p:cNvPr id="195" name="Google Shape;195;g3f792cec96_0_112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96" name="Google Shape;196;g3f792cec96_0_11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1" name="Shape 231"/>
        <p:cNvGrpSpPr/>
        <p:nvPr/>
      </p:nvGrpSpPr>
      <p:grpSpPr>
        <a:xfrm>
          <a:off x="0" y="0"/>
          <a:ext cx="0" cy="0"/>
          <a:chOff x="0" y="0"/>
          <a:chExt cx="0" cy="0"/>
        </a:xfrm>
      </p:grpSpPr>
      <p:sp>
        <p:nvSpPr>
          <p:cNvPr id="232" name="Google Shape;232;g3f792cec96_0_25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233" name="Google Shape;233;g3f792cec96_0_258: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5" name="Shape 275"/>
        <p:cNvGrpSpPr/>
        <p:nvPr/>
      </p:nvGrpSpPr>
      <p:grpSpPr>
        <a:xfrm>
          <a:off x="0" y="0"/>
          <a:ext cx="0" cy="0"/>
          <a:chOff x="0" y="0"/>
          <a:chExt cx="0" cy="0"/>
        </a:xfrm>
      </p:grpSpPr>
      <p:sp>
        <p:nvSpPr>
          <p:cNvPr id="276" name="Google Shape;276;g3f792cec96_0_146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77" name="Google Shape;277;g3f792cec96_0_14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png"/><Relationship Id="rId3" Type="http://schemas.openxmlformats.org/officeDocument/2006/relationships/image" Target="../media/image4.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7.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8.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9.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0.png"/><Relationship Id="rId3" Type="http://schemas.openxmlformats.org/officeDocument/2006/relationships/image" Target="../media/image1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2.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CP17 End Bumper" showMasterSp="0" type="tx">
  <p:cSld name="TITLE_AND_BODY">
    <p:spTree>
      <p:nvGrpSpPr>
        <p:cNvPr id="56" name="Shape 56"/>
        <p:cNvGrpSpPr/>
        <p:nvPr/>
      </p:nvGrpSpPr>
      <p:grpSpPr>
        <a:xfrm>
          <a:off x="0" y="0"/>
          <a:ext cx="0" cy="0"/>
          <a:chOff x="0" y="0"/>
          <a:chExt cx="0" cy="0"/>
        </a:xfrm>
      </p:grpSpPr>
      <p:pic>
        <p:nvPicPr>
          <p:cNvPr descr="OCPAMS_bumper_slide_D.png" id="57" name="Google Shape;57;p14"/>
          <p:cNvPicPr preferRelativeResize="0"/>
          <p:nvPr/>
        </p:nvPicPr>
        <p:blipFill rotWithShape="1">
          <a:blip r:embed="rId2">
            <a:alphaModFix/>
          </a:blip>
          <a:srcRect b="0" l="0" r="0" t="0"/>
          <a:stretch/>
        </p:blipFill>
        <p:spPr>
          <a:xfrm>
            <a:off x="0" y="0"/>
            <a:ext cx="9144000" cy="5143500"/>
          </a:xfrm>
          <a:prstGeom prst="rect">
            <a:avLst/>
          </a:prstGeom>
          <a:noFill/>
          <a:ln>
            <a:noFill/>
          </a:ln>
        </p:spPr>
      </p:pic>
      <p:sp>
        <p:nvSpPr>
          <p:cNvPr id="58" name="Google Shape;58;p14"/>
          <p:cNvSpPr txBox="1"/>
          <p:nvPr>
            <p:ph idx="12" type="sldNum"/>
          </p:nvPr>
        </p:nvSpPr>
        <p:spPr>
          <a:xfrm>
            <a:off x="4419600" y="4629150"/>
            <a:ext cx="2133600" cy="276300"/>
          </a:xfrm>
          <a:prstGeom prst="rect">
            <a:avLst/>
          </a:prstGeom>
          <a:noFill/>
          <a:ln>
            <a:noFill/>
          </a:ln>
        </p:spPr>
        <p:txBody>
          <a:bodyPr anchorCtr="0" anchor="ctr" bIns="34275" lIns="34275" spcFirstLastPara="1" rIns="34275" wrap="square" tIns="34275">
            <a:noAutofit/>
          </a:bodyPr>
          <a:lstStyle>
            <a:lvl1pPr indent="0" lvl="0" marL="0" marR="0" rtl="0" algn="r">
              <a:lnSpc>
                <a:spcPct val="100000"/>
              </a:lnSpc>
              <a:spcBef>
                <a:spcPts val="0"/>
              </a:spcBef>
              <a:spcAft>
                <a:spcPts val="0"/>
              </a:spcAft>
              <a:buClr>
                <a:srgbClr val="5F6061"/>
              </a:buClr>
              <a:buSzPts val="900"/>
              <a:buFont typeface="Source Sans Pro"/>
              <a:buNone/>
              <a:defRPr b="0" i="0" sz="900" u="none" cap="none" strike="noStrike">
                <a:solidFill>
                  <a:srgbClr val="5F6061"/>
                </a:solidFill>
                <a:latin typeface="Source Sans Pro"/>
                <a:ea typeface="Source Sans Pro"/>
                <a:cs typeface="Source Sans Pro"/>
                <a:sym typeface="Source Sans Pro"/>
              </a:defRPr>
            </a:lvl1pPr>
            <a:lvl2pPr indent="0" lvl="1" marL="0" marR="0" rtl="0" algn="r">
              <a:lnSpc>
                <a:spcPct val="100000"/>
              </a:lnSpc>
              <a:spcBef>
                <a:spcPts val="0"/>
              </a:spcBef>
              <a:spcAft>
                <a:spcPts val="0"/>
              </a:spcAft>
              <a:buClr>
                <a:srgbClr val="5F6061"/>
              </a:buClr>
              <a:buSzPts val="900"/>
              <a:buFont typeface="Source Sans Pro"/>
              <a:buNone/>
              <a:defRPr b="0" i="0" sz="900" u="none" cap="none" strike="noStrike">
                <a:solidFill>
                  <a:srgbClr val="5F6061"/>
                </a:solidFill>
                <a:latin typeface="Source Sans Pro"/>
                <a:ea typeface="Source Sans Pro"/>
                <a:cs typeface="Source Sans Pro"/>
                <a:sym typeface="Source Sans Pro"/>
              </a:defRPr>
            </a:lvl2pPr>
            <a:lvl3pPr indent="0" lvl="2" marL="0" marR="0" rtl="0" algn="r">
              <a:lnSpc>
                <a:spcPct val="100000"/>
              </a:lnSpc>
              <a:spcBef>
                <a:spcPts val="0"/>
              </a:spcBef>
              <a:spcAft>
                <a:spcPts val="0"/>
              </a:spcAft>
              <a:buClr>
                <a:srgbClr val="5F6061"/>
              </a:buClr>
              <a:buSzPts val="900"/>
              <a:buFont typeface="Source Sans Pro"/>
              <a:buNone/>
              <a:defRPr b="0" i="0" sz="900" u="none" cap="none" strike="noStrike">
                <a:solidFill>
                  <a:srgbClr val="5F6061"/>
                </a:solidFill>
                <a:latin typeface="Source Sans Pro"/>
                <a:ea typeface="Source Sans Pro"/>
                <a:cs typeface="Source Sans Pro"/>
                <a:sym typeface="Source Sans Pro"/>
              </a:defRPr>
            </a:lvl3pPr>
            <a:lvl4pPr indent="0" lvl="3" marL="0" marR="0" rtl="0" algn="r">
              <a:lnSpc>
                <a:spcPct val="100000"/>
              </a:lnSpc>
              <a:spcBef>
                <a:spcPts val="0"/>
              </a:spcBef>
              <a:spcAft>
                <a:spcPts val="0"/>
              </a:spcAft>
              <a:buClr>
                <a:srgbClr val="5F6061"/>
              </a:buClr>
              <a:buSzPts val="900"/>
              <a:buFont typeface="Source Sans Pro"/>
              <a:buNone/>
              <a:defRPr b="0" i="0" sz="900" u="none" cap="none" strike="noStrike">
                <a:solidFill>
                  <a:srgbClr val="5F6061"/>
                </a:solidFill>
                <a:latin typeface="Source Sans Pro"/>
                <a:ea typeface="Source Sans Pro"/>
                <a:cs typeface="Source Sans Pro"/>
                <a:sym typeface="Source Sans Pro"/>
              </a:defRPr>
            </a:lvl4pPr>
            <a:lvl5pPr indent="0" lvl="4" marL="0" marR="0" rtl="0" algn="r">
              <a:lnSpc>
                <a:spcPct val="100000"/>
              </a:lnSpc>
              <a:spcBef>
                <a:spcPts val="0"/>
              </a:spcBef>
              <a:spcAft>
                <a:spcPts val="0"/>
              </a:spcAft>
              <a:buClr>
                <a:srgbClr val="5F6061"/>
              </a:buClr>
              <a:buSzPts val="900"/>
              <a:buFont typeface="Source Sans Pro"/>
              <a:buNone/>
              <a:defRPr b="0" i="0" sz="900" u="none" cap="none" strike="noStrike">
                <a:solidFill>
                  <a:srgbClr val="5F6061"/>
                </a:solidFill>
                <a:latin typeface="Source Sans Pro"/>
                <a:ea typeface="Source Sans Pro"/>
                <a:cs typeface="Source Sans Pro"/>
                <a:sym typeface="Source Sans Pro"/>
              </a:defRPr>
            </a:lvl5pPr>
            <a:lvl6pPr indent="0" lvl="5" marL="0" marR="0" rtl="0" algn="r">
              <a:lnSpc>
                <a:spcPct val="100000"/>
              </a:lnSpc>
              <a:spcBef>
                <a:spcPts val="0"/>
              </a:spcBef>
              <a:spcAft>
                <a:spcPts val="0"/>
              </a:spcAft>
              <a:buClr>
                <a:srgbClr val="5F6061"/>
              </a:buClr>
              <a:buSzPts val="900"/>
              <a:buFont typeface="Source Sans Pro"/>
              <a:buNone/>
              <a:defRPr b="0" i="0" sz="900" u="none" cap="none" strike="noStrike">
                <a:solidFill>
                  <a:srgbClr val="5F6061"/>
                </a:solidFill>
                <a:latin typeface="Source Sans Pro"/>
                <a:ea typeface="Source Sans Pro"/>
                <a:cs typeface="Source Sans Pro"/>
                <a:sym typeface="Source Sans Pro"/>
              </a:defRPr>
            </a:lvl6pPr>
            <a:lvl7pPr indent="0" lvl="6" marL="0" marR="0" rtl="0" algn="r">
              <a:lnSpc>
                <a:spcPct val="100000"/>
              </a:lnSpc>
              <a:spcBef>
                <a:spcPts val="0"/>
              </a:spcBef>
              <a:spcAft>
                <a:spcPts val="0"/>
              </a:spcAft>
              <a:buClr>
                <a:srgbClr val="5F6061"/>
              </a:buClr>
              <a:buSzPts val="900"/>
              <a:buFont typeface="Source Sans Pro"/>
              <a:buNone/>
              <a:defRPr b="0" i="0" sz="900" u="none" cap="none" strike="noStrike">
                <a:solidFill>
                  <a:srgbClr val="5F6061"/>
                </a:solidFill>
                <a:latin typeface="Source Sans Pro"/>
                <a:ea typeface="Source Sans Pro"/>
                <a:cs typeface="Source Sans Pro"/>
                <a:sym typeface="Source Sans Pro"/>
              </a:defRPr>
            </a:lvl7pPr>
            <a:lvl8pPr indent="0" lvl="7" marL="0" marR="0" rtl="0" algn="r">
              <a:lnSpc>
                <a:spcPct val="100000"/>
              </a:lnSpc>
              <a:spcBef>
                <a:spcPts val="0"/>
              </a:spcBef>
              <a:spcAft>
                <a:spcPts val="0"/>
              </a:spcAft>
              <a:buClr>
                <a:srgbClr val="5F6061"/>
              </a:buClr>
              <a:buSzPts val="900"/>
              <a:buFont typeface="Source Sans Pro"/>
              <a:buNone/>
              <a:defRPr b="0" i="0" sz="900" u="none" cap="none" strike="noStrike">
                <a:solidFill>
                  <a:srgbClr val="5F6061"/>
                </a:solidFill>
                <a:latin typeface="Source Sans Pro"/>
                <a:ea typeface="Source Sans Pro"/>
                <a:cs typeface="Source Sans Pro"/>
                <a:sym typeface="Source Sans Pro"/>
              </a:defRPr>
            </a:lvl8pPr>
            <a:lvl9pPr indent="0" lvl="8" marL="0" marR="0" rtl="0" algn="r">
              <a:lnSpc>
                <a:spcPct val="100000"/>
              </a:lnSpc>
              <a:spcBef>
                <a:spcPts val="0"/>
              </a:spcBef>
              <a:spcAft>
                <a:spcPts val="0"/>
              </a:spcAft>
              <a:buClr>
                <a:srgbClr val="5F6061"/>
              </a:buClr>
              <a:buSzPts val="900"/>
              <a:buFont typeface="Source Sans Pro"/>
              <a:buNone/>
              <a:defRPr b="0" i="0" sz="900" u="none" cap="none" strike="noStrike">
                <a:solidFill>
                  <a:srgbClr val="5F6061"/>
                </a:solidFill>
                <a:latin typeface="Source Sans Pro"/>
                <a:ea typeface="Source Sans Pro"/>
                <a:cs typeface="Source Sans Pro"/>
                <a:sym typeface="Source Sans Pr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CP17 Title/Name 50/32" showMasterSp="0">
  <p:cSld name="OCP17 Title/Name 50/32">
    <p:spTree>
      <p:nvGrpSpPr>
        <p:cNvPr id="59" name="Shape 59"/>
        <p:cNvGrpSpPr/>
        <p:nvPr/>
      </p:nvGrpSpPr>
      <p:grpSpPr>
        <a:xfrm>
          <a:off x="0" y="0"/>
          <a:ext cx="0" cy="0"/>
          <a:chOff x="0" y="0"/>
          <a:chExt cx="0" cy="0"/>
        </a:xfrm>
      </p:grpSpPr>
      <p:sp>
        <p:nvSpPr>
          <p:cNvPr id="60" name="Google Shape;60;p15"/>
          <p:cNvSpPr txBox="1"/>
          <p:nvPr>
            <p:ph type="title"/>
          </p:nvPr>
        </p:nvSpPr>
        <p:spPr>
          <a:xfrm>
            <a:off x="1143000" y="797379"/>
            <a:ext cx="6858000" cy="1790700"/>
          </a:xfrm>
          <a:prstGeom prst="rect">
            <a:avLst/>
          </a:prstGeom>
          <a:noFill/>
          <a:ln>
            <a:noFill/>
          </a:ln>
        </p:spPr>
        <p:txBody>
          <a:bodyPr anchorCtr="0" anchor="b" bIns="34275" lIns="34275" spcFirstLastPara="1" rIns="34275" wrap="square" tIns="34275"/>
          <a:lstStyle>
            <a:lvl1pPr lvl="0" marR="0" rtl="0" algn="l">
              <a:lnSpc>
                <a:spcPct val="90000"/>
              </a:lnSpc>
              <a:spcBef>
                <a:spcPts val="0"/>
              </a:spcBef>
              <a:spcAft>
                <a:spcPts val="0"/>
              </a:spcAft>
              <a:buClr>
                <a:srgbClr val="535353"/>
              </a:buClr>
              <a:buSzPts val="3800"/>
              <a:buFont typeface="Source Sans Pro"/>
              <a:buNone/>
              <a:defRPr b="0" i="0" sz="3800" u="none" cap="none" strike="noStrike">
                <a:solidFill>
                  <a:srgbClr val="535353"/>
                </a:solidFill>
                <a:latin typeface="Source Sans Pro"/>
                <a:ea typeface="Source Sans Pro"/>
                <a:cs typeface="Source Sans Pro"/>
                <a:sym typeface="Source Sans Pro"/>
              </a:defRPr>
            </a:lvl1pPr>
            <a:lvl2pPr lvl="1" marR="0" rtl="0" algn="l">
              <a:lnSpc>
                <a:spcPct val="90000"/>
              </a:lnSpc>
              <a:spcBef>
                <a:spcPts val="0"/>
              </a:spcBef>
              <a:spcAft>
                <a:spcPts val="0"/>
              </a:spcAft>
              <a:buClr>
                <a:srgbClr val="5F6062"/>
              </a:buClr>
              <a:buSzPts val="3800"/>
              <a:buFont typeface="Source Sans Pro"/>
              <a:buNone/>
              <a:defRPr b="0" i="0" sz="3800" u="none" cap="none" strike="noStrike">
                <a:solidFill>
                  <a:srgbClr val="5F6062"/>
                </a:solidFill>
                <a:latin typeface="Source Sans Pro"/>
                <a:ea typeface="Source Sans Pro"/>
                <a:cs typeface="Source Sans Pro"/>
                <a:sym typeface="Source Sans Pro"/>
              </a:defRPr>
            </a:lvl2pPr>
            <a:lvl3pPr lvl="2" marR="0" rtl="0" algn="l">
              <a:lnSpc>
                <a:spcPct val="90000"/>
              </a:lnSpc>
              <a:spcBef>
                <a:spcPts val="0"/>
              </a:spcBef>
              <a:spcAft>
                <a:spcPts val="0"/>
              </a:spcAft>
              <a:buClr>
                <a:srgbClr val="5F6062"/>
              </a:buClr>
              <a:buSzPts val="3800"/>
              <a:buFont typeface="Source Sans Pro"/>
              <a:buNone/>
              <a:defRPr b="0" i="0" sz="3800" u="none" cap="none" strike="noStrike">
                <a:solidFill>
                  <a:srgbClr val="5F6062"/>
                </a:solidFill>
                <a:latin typeface="Source Sans Pro"/>
                <a:ea typeface="Source Sans Pro"/>
                <a:cs typeface="Source Sans Pro"/>
                <a:sym typeface="Source Sans Pro"/>
              </a:defRPr>
            </a:lvl3pPr>
            <a:lvl4pPr lvl="3" marR="0" rtl="0" algn="l">
              <a:lnSpc>
                <a:spcPct val="90000"/>
              </a:lnSpc>
              <a:spcBef>
                <a:spcPts val="0"/>
              </a:spcBef>
              <a:spcAft>
                <a:spcPts val="0"/>
              </a:spcAft>
              <a:buClr>
                <a:srgbClr val="5F6062"/>
              </a:buClr>
              <a:buSzPts val="3800"/>
              <a:buFont typeface="Source Sans Pro"/>
              <a:buNone/>
              <a:defRPr b="0" i="0" sz="3800" u="none" cap="none" strike="noStrike">
                <a:solidFill>
                  <a:srgbClr val="5F6062"/>
                </a:solidFill>
                <a:latin typeface="Source Sans Pro"/>
                <a:ea typeface="Source Sans Pro"/>
                <a:cs typeface="Source Sans Pro"/>
                <a:sym typeface="Source Sans Pro"/>
              </a:defRPr>
            </a:lvl4pPr>
            <a:lvl5pPr lvl="4" marR="0" rtl="0" algn="l">
              <a:lnSpc>
                <a:spcPct val="90000"/>
              </a:lnSpc>
              <a:spcBef>
                <a:spcPts val="0"/>
              </a:spcBef>
              <a:spcAft>
                <a:spcPts val="0"/>
              </a:spcAft>
              <a:buClr>
                <a:srgbClr val="5F6062"/>
              </a:buClr>
              <a:buSzPts val="3800"/>
              <a:buFont typeface="Source Sans Pro"/>
              <a:buNone/>
              <a:defRPr b="0" i="0" sz="3800" u="none" cap="none" strike="noStrike">
                <a:solidFill>
                  <a:srgbClr val="5F6062"/>
                </a:solidFill>
                <a:latin typeface="Source Sans Pro"/>
                <a:ea typeface="Source Sans Pro"/>
                <a:cs typeface="Source Sans Pro"/>
                <a:sym typeface="Source Sans Pro"/>
              </a:defRPr>
            </a:lvl5pPr>
            <a:lvl6pPr lvl="5" marR="0" rtl="0" algn="l">
              <a:lnSpc>
                <a:spcPct val="90000"/>
              </a:lnSpc>
              <a:spcBef>
                <a:spcPts val="0"/>
              </a:spcBef>
              <a:spcAft>
                <a:spcPts val="0"/>
              </a:spcAft>
              <a:buClr>
                <a:srgbClr val="5F6062"/>
              </a:buClr>
              <a:buSzPts val="3800"/>
              <a:buFont typeface="Source Sans Pro"/>
              <a:buNone/>
              <a:defRPr b="0" i="0" sz="3800" u="none" cap="none" strike="noStrike">
                <a:solidFill>
                  <a:srgbClr val="5F6062"/>
                </a:solidFill>
                <a:latin typeface="Source Sans Pro"/>
                <a:ea typeface="Source Sans Pro"/>
                <a:cs typeface="Source Sans Pro"/>
                <a:sym typeface="Source Sans Pro"/>
              </a:defRPr>
            </a:lvl6pPr>
            <a:lvl7pPr lvl="6" marR="0" rtl="0" algn="l">
              <a:lnSpc>
                <a:spcPct val="90000"/>
              </a:lnSpc>
              <a:spcBef>
                <a:spcPts val="0"/>
              </a:spcBef>
              <a:spcAft>
                <a:spcPts val="0"/>
              </a:spcAft>
              <a:buClr>
                <a:srgbClr val="5F6062"/>
              </a:buClr>
              <a:buSzPts val="3800"/>
              <a:buFont typeface="Source Sans Pro"/>
              <a:buNone/>
              <a:defRPr b="0" i="0" sz="3800" u="none" cap="none" strike="noStrike">
                <a:solidFill>
                  <a:srgbClr val="5F6062"/>
                </a:solidFill>
                <a:latin typeface="Source Sans Pro"/>
                <a:ea typeface="Source Sans Pro"/>
                <a:cs typeface="Source Sans Pro"/>
                <a:sym typeface="Source Sans Pro"/>
              </a:defRPr>
            </a:lvl7pPr>
            <a:lvl8pPr lvl="7" marR="0" rtl="0" algn="l">
              <a:lnSpc>
                <a:spcPct val="90000"/>
              </a:lnSpc>
              <a:spcBef>
                <a:spcPts val="0"/>
              </a:spcBef>
              <a:spcAft>
                <a:spcPts val="0"/>
              </a:spcAft>
              <a:buClr>
                <a:srgbClr val="5F6062"/>
              </a:buClr>
              <a:buSzPts val="3800"/>
              <a:buFont typeface="Source Sans Pro"/>
              <a:buNone/>
              <a:defRPr b="0" i="0" sz="3800" u="none" cap="none" strike="noStrike">
                <a:solidFill>
                  <a:srgbClr val="5F6062"/>
                </a:solidFill>
                <a:latin typeface="Source Sans Pro"/>
                <a:ea typeface="Source Sans Pro"/>
                <a:cs typeface="Source Sans Pro"/>
                <a:sym typeface="Source Sans Pro"/>
              </a:defRPr>
            </a:lvl8pPr>
            <a:lvl9pPr lvl="8" marR="0" rtl="0" algn="l">
              <a:lnSpc>
                <a:spcPct val="90000"/>
              </a:lnSpc>
              <a:spcBef>
                <a:spcPts val="0"/>
              </a:spcBef>
              <a:spcAft>
                <a:spcPts val="0"/>
              </a:spcAft>
              <a:buClr>
                <a:srgbClr val="5F6062"/>
              </a:buClr>
              <a:buSzPts val="3800"/>
              <a:buFont typeface="Source Sans Pro"/>
              <a:buNone/>
              <a:defRPr b="0" i="0" sz="3800" u="none" cap="none" strike="noStrike">
                <a:solidFill>
                  <a:srgbClr val="5F6062"/>
                </a:solidFill>
                <a:latin typeface="Source Sans Pro"/>
                <a:ea typeface="Source Sans Pro"/>
                <a:cs typeface="Source Sans Pro"/>
                <a:sym typeface="Source Sans Pro"/>
              </a:defRPr>
            </a:lvl9pPr>
          </a:lstStyle>
          <a:p/>
        </p:txBody>
      </p:sp>
      <p:sp>
        <p:nvSpPr>
          <p:cNvPr id="61" name="Google Shape;61;p15"/>
          <p:cNvSpPr txBox="1"/>
          <p:nvPr>
            <p:ph idx="1" type="body"/>
          </p:nvPr>
        </p:nvSpPr>
        <p:spPr>
          <a:xfrm>
            <a:off x="1143000" y="2648111"/>
            <a:ext cx="6858000" cy="1241700"/>
          </a:xfrm>
          <a:prstGeom prst="rect">
            <a:avLst/>
          </a:prstGeom>
          <a:noFill/>
          <a:ln>
            <a:noFill/>
          </a:ln>
        </p:spPr>
        <p:txBody>
          <a:bodyPr anchorCtr="0" anchor="t" bIns="34275" lIns="34275" spcFirstLastPara="1" rIns="34275" wrap="square" tIns="34275"/>
          <a:lstStyle>
            <a:lvl1pPr indent="-228600" lvl="0" marL="457200" marR="0" rtl="0" algn="l">
              <a:lnSpc>
                <a:spcPct val="90000"/>
              </a:lnSpc>
              <a:spcBef>
                <a:spcPts val="800"/>
              </a:spcBef>
              <a:spcAft>
                <a:spcPts val="0"/>
              </a:spcAft>
              <a:buClr>
                <a:srgbClr val="5F6062"/>
              </a:buClr>
              <a:buSzPts val="2400"/>
              <a:buFont typeface="Arial"/>
              <a:buNone/>
              <a:defRPr b="0" i="0" sz="2400" u="none" cap="none" strike="noStrike">
                <a:solidFill>
                  <a:srgbClr val="5F6062"/>
                </a:solidFill>
                <a:latin typeface="Source Sans Pro"/>
                <a:ea typeface="Source Sans Pro"/>
                <a:cs typeface="Source Sans Pro"/>
                <a:sym typeface="Source Sans Pro"/>
              </a:defRPr>
            </a:lvl1pPr>
            <a:lvl2pPr indent="-381000" lvl="1" marL="914400" marR="0" rtl="0" algn="l">
              <a:lnSpc>
                <a:spcPct val="90000"/>
              </a:lnSpc>
              <a:spcBef>
                <a:spcPts val="800"/>
              </a:spcBef>
              <a:spcAft>
                <a:spcPts val="0"/>
              </a:spcAft>
              <a:buClr>
                <a:srgbClr val="5F6062"/>
              </a:buClr>
              <a:buSzPts val="2400"/>
              <a:buFont typeface="Arial"/>
              <a:buChar char="⎻"/>
              <a:defRPr b="0" i="0" sz="2400" u="none" cap="none" strike="noStrike">
                <a:solidFill>
                  <a:srgbClr val="5F6062"/>
                </a:solidFill>
                <a:latin typeface="Source Sans Pro"/>
                <a:ea typeface="Source Sans Pro"/>
                <a:cs typeface="Source Sans Pro"/>
                <a:sym typeface="Source Sans Pro"/>
              </a:defRPr>
            </a:lvl2pPr>
            <a:lvl3pPr indent="-381000" lvl="2" marL="1371600" marR="0" rtl="0" algn="l">
              <a:lnSpc>
                <a:spcPct val="90000"/>
              </a:lnSpc>
              <a:spcBef>
                <a:spcPts val="800"/>
              </a:spcBef>
              <a:spcAft>
                <a:spcPts val="0"/>
              </a:spcAft>
              <a:buClr>
                <a:srgbClr val="5F6062"/>
              </a:buClr>
              <a:buSzPts val="2400"/>
              <a:buFont typeface="Arial"/>
              <a:buChar char="•"/>
              <a:defRPr b="0" i="0" sz="2400" u="none" cap="none" strike="noStrike">
                <a:solidFill>
                  <a:srgbClr val="5F6062"/>
                </a:solidFill>
                <a:latin typeface="Source Sans Pro"/>
                <a:ea typeface="Source Sans Pro"/>
                <a:cs typeface="Source Sans Pro"/>
                <a:sym typeface="Source Sans Pro"/>
              </a:defRPr>
            </a:lvl3pPr>
            <a:lvl4pPr indent="-381000" lvl="3" marL="1828800" marR="0" rtl="0" algn="l">
              <a:lnSpc>
                <a:spcPct val="90000"/>
              </a:lnSpc>
              <a:spcBef>
                <a:spcPts val="800"/>
              </a:spcBef>
              <a:spcAft>
                <a:spcPts val="0"/>
              </a:spcAft>
              <a:buClr>
                <a:srgbClr val="5F6062"/>
              </a:buClr>
              <a:buSzPts val="2400"/>
              <a:buFont typeface="Arial"/>
              <a:buChar char="⎻"/>
              <a:defRPr b="0" i="0" sz="2400" u="none" cap="none" strike="noStrike">
                <a:solidFill>
                  <a:srgbClr val="5F6062"/>
                </a:solidFill>
                <a:latin typeface="Source Sans Pro"/>
                <a:ea typeface="Source Sans Pro"/>
                <a:cs typeface="Source Sans Pro"/>
                <a:sym typeface="Source Sans Pro"/>
              </a:defRPr>
            </a:lvl4pPr>
            <a:lvl5pPr indent="-342900" lvl="4" marL="2286000" marR="0" rtl="0" algn="l">
              <a:lnSpc>
                <a:spcPct val="90000"/>
              </a:lnSpc>
              <a:spcBef>
                <a:spcPts val="800"/>
              </a:spcBef>
              <a:spcAft>
                <a:spcPts val="0"/>
              </a:spcAft>
              <a:buClr>
                <a:srgbClr val="5F6062"/>
              </a:buClr>
              <a:buSzPts val="1800"/>
              <a:buFont typeface="Arial"/>
              <a:buChar char="o"/>
              <a:defRPr b="0" i="0" sz="2400" u="none" cap="none" strike="noStrike">
                <a:solidFill>
                  <a:srgbClr val="5F6062"/>
                </a:solidFill>
                <a:latin typeface="Source Sans Pro"/>
                <a:ea typeface="Source Sans Pro"/>
                <a:cs typeface="Source Sans Pro"/>
                <a:sym typeface="Source Sans Pro"/>
              </a:defRPr>
            </a:lvl5pPr>
            <a:lvl6pPr indent="-342900" lvl="5" marL="2743200" marR="0" rtl="0" algn="l">
              <a:lnSpc>
                <a:spcPct val="90000"/>
              </a:lnSpc>
              <a:spcBef>
                <a:spcPts val="800"/>
              </a:spcBef>
              <a:spcAft>
                <a:spcPts val="0"/>
              </a:spcAft>
              <a:buClr>
                <a:srgbClr val="8DC63F"/>
              </a:buClr>
              <a:buSzPts val="1800"/>
              <a:buFont typeface="Arial"/>
              <a:buChar char="•"/>
              <a:defRPr b="0" i="0" sz="1800" u="none" cap="none" strike="noStrike">
                <a:solidFill>
                  <a:srgbClr val="5F6062"/>
                </a:solidFill>
                <a:latin typeface="Source Sans Pro"/>
                <a:ea typeface="Source Sans Pro"/>
                <a:cs typeface="Source Sans Pro"/>
                <a:sym typeface="Source Sans Pro"/>
              </a:defRPr>
            </a:lvl6pPr>
            <a:lvl7pPr indent="-342900" lvl="6" marL="3200400" marR="0" rtl="0" algn="l">
              <a:lnSpc>
                <a:spcPct val="90000"/>
              </a:lnSpc>
              <a:spcBef>
                <a:spcPts val="800"/>
              </a:spcBef>
              <a:spcAft>
                <a:spcPts val="0"/>
              </a:spcAft>
              <a:buClr>
                <a:srgbClr val="8DC63F"/>
              </a:buClr>
              <a:buSzPts val="1800"/>
              <a:buFont typeface="Arial"/>
              <a:buChar char="•"/>
              <a:defRPr b="0" i="0" sz="1800" u="none" cap="none" strike="noStrike">
                <a:solidFill>
                  <a:srgbClr val="5F6062"/>
                </a:solidFill>
                <a:latin typeface="Source Sans Pro"/>
                <a:ea typeface="Source Sans Pro"/>
                <a:cs typeface="Source Sans Pro"/>
                <a:sym typeface="Source Sans Pro"/>
              </a:defRPr>
            </a:lvl7pPr>
            <a:lvl8pPr indent="-342900" lvl="7" marL="3657600" marR="0" rtl="0" algn="l">
              <a:lnSpc>
                <a:spcPct val="90000"/>
              </a:lnSpc>
              <a:spcBef>
                <a:spcPts val="800"/>
              </a:spcBef>
              <a:spcAft>
                <a:spcPts val="0"/>
              </a:spcAft>
              <a:buClr>
                <a:srgbClr val="8DC63F"/>
              </a:buClr>
              <a:buSzPts val="1800"/>
              <a:buFont typeface="Arial"/>
              <a:buChar char="•"/>
              <a:defRPr b="0" i="0" sz="1800" u="none" cap="none" strike="noStrike">
                <a:solidFill>
                  <a:srgbClr val="5F6062"/>
                </a:solidFill>
                <a:latin typeface="Source Sans Pro"/>
                <a:ea typeface="Source Sans Pro"/>
                <a:cs typeface="Source Sans Pro"/>
                <a:sym typeface="Source Sans Pro"/>
              </a:defRPr>
            </a:lvl8pPr>
            <a:lvl9pPr indent="-342900" lvl="8" marL="4114800" marR="0" rtl="0" algn="l">
              <a:lnSpc>
                <a:spcPct val="90000"/>
              </a:lnSpc>
              <a:spcBef>
                <a:spcPts val="800"/>
              </a:spcBef>
              <a:spcAft>
                <a:spcPts val="0"/>
              </a:spcAft>
              <a:buClr>
                <a:srgbClr val="8DC63F"/>
              </a:buClr>
              <a:buSzPts val="1800"/>
              <a:buFont typeface="Arial"/>
              <a:buChar char="•"/>
              <a:defRPr b="0" i="0" sz="1800" u="none" cap="none" strike="noStrike">
                <a:solidFill>
                  <a:srgbClr val="5F6062"/>
                </a:solidFill>
                <a:latin typeface="Source Sans Pro"/>
                <a:ea typeface="Source Sans Pro"/>
                <a:cs typeface="Source Sans Pro"/>
                <a:sym typeface="Source Sans Pro"/>
              </a:defRPr>
            </a:lvl9pPr>
          </a:lstStyle>
          <a:p/>
        </p:txBody>
      </p:sp>
      <p:pic>
        <p:nvPicPr>
          <p:cNvPr descr="footer.png" id="62" name="Google Shape;62;p15"/>
          <p:cNvPicPr preferRelativeResize="0"/>
          <p:nvPr/>
        </p:nvPicPr>
        <p:blipFill rotWithShape="1">
          <a:blip r:embed="rId2">
            <a:alphaModFix/>
          </a:blip>
          <a:srcRect b="0" l="0" r="0" t="0"/>
          <a:stretch/>
        </p:blipFill>
        <p:spPr>
          <a:xfrm>
            <a:off x="0" y="4483733"/>
            <a:ext cx="9144000" cy="666750"/>
          </a:xfrm>
          <a:prstGeom prst="rect">
            <a:avLst/>
          </a:prstGeom>
          <a:noFill/>
          <a:ln>
            <a:noFill/>
          </a:ln>
        </p:spPr>
      </p:pic>
      <p:pic>
        <p:nvPicPr>
          <p:cNvPr descr="windmill.png" id="63" name="Google Shape;63;p15"/>
          <p:cNvPicPr preferRelativeResize="0"/>
          <p:nvPr/>
        </p:nvPicPr>
        <p:blipFill rotWithShape="1">
          <a:blip r:embed="rId3">
            <a:alphaModFix/>
          </a:blip>
          <a:srcRect b="0" l="0" r="0" t="0"/>
          <a:stretch/>
        </p:blipFill>
        <p:spPr>
          <a:xfrm>
            <a:off x="280988" y="133350"/>
            <a:ext cx="1378632" cy="1378632"/>
          </a:xfrm>
          <a:prstGeom prst="rect">
            <a:avLst/>
          </a:prstGeom>
          <a:noFill/>
          <a:ln>
            <a:noFill/>
          </a:ln>
        </p:spPr>
      </p:pic>
      <p:sp>
        <p:nvSpPr>
          <p:cNvPr id="64" name="Google Shape;64;p15"/>
          <p:cNvSpPr txBox="1"/>
          <p:nvPr>
            <p:ph idx="12" type="sldNum"/>
          </p:nvPr>
        </p:nvSpPr>
        <p:spPr>
          <a:xfrm>
            <a:off x="4419600" y="4629150"/>
            <a:ext cx="2133600" cy="276300"/>
          </a:xfrm>
          <a:prstGeom prst="rect">
            <a:avLst/>
          </a:prstGeom>
          <a:noFill/>
          <a:ln>
            <a:noFill/>
          </a:ln>
        </p:spPr>
        <p:txBody>
          <a:bodyPr anchorCtr="0" anchor="ctr" bIns="34275" lIns="34275" spcFirstLastPara="1" rIns="34275" wrap="square" tIns="34275">
            <a:noAutofit/>
          </a:bodyPr>
          <a:lstStyle>
            <a:lvl1pPr indent="0" lvl="0" marL="0" marR="0" rtl="0" algn="r">
              <a:lnSpc>
                <a:spcPct val="100000"/>
              </a:lnSpc>
              <a:spcBef>
                <a:spcPts val="0"/>
              </a:spcBef>
              <a:spcAft>
                <a:spcPts val="0"/>
              </a:spcAft>
              <a:buClr>
                <a:srgbClr val="5F6061"/>
              </a:buClr>
              <a:buSzPts val="900"/>
              <a:buFont typeface="Source Sans Pro"/>
              <a:buNone/>
              <a:defRPr b="0" i="0" sz="900" u="none" cap="none" strike="noStrike">
                <a:solidFill>
                  <a:srgbClr val="5F6061"/>
                </a:solidFill>
                <a:latin typeface="Source Sans Pro"/>
                <a:ea typeface="Source Sans Pro"/>
                <a:cs typeface="Source Sans Pro"/>
                <a:sym typeface="Source Sans Pro"/>
              </a:defRPr>
            </a:lvl1pPr>
            <a:lvl2pPr indent="0" lvl="1" marL="0" marR="0" rtl="0" algn="r">
              <a:lnSpc>
                <a:spcPct val="100000"/>
              </a:lnSpc>
              <a:spcBef>
                <a:spcPts val="0"/>
              </a:spcBef>
              <a:spcAft>
                <a:spcPts val="0"/>
              </a:spcAft>
              <a:buClr>
                <a:srgbClr val="5F6061"/>
              </a:buClr>
              <a:buSzPts val="900"/>
              <a:buFont typeface="Source Sans Pro"/>
              <a:buNone/>
              <a:defRPr b="0" i="0" sz="900" u="none" cap="none" strike="noStrike">
                <a:solidFill>
                  <a:srgbClr val="5F6061"/>
                </a:solidFill>
                <a:latin typeface="Source Sans Pro"/>
                <a:ea typeface="Source Sans Pro"/>
                <a:cs typeface="Source Sans Pro"/>
                <a:sym typeface="Source Sans Pro"/>
              </a:defRPr>
            </a:lvl2pPr>
            <a:lvl3pPr indent="0" lvl="2" marL="0" marR="0" rtl="0" algn="r">
              <a:lnSpc>
                <a:spcPct val="100000"/>
              </a:lnSpc>
              <a:spcBef>
                <a:spcPts val="0"/>
              </a:spcBef>
              <a:spcAft>
                <a:spcPts val="0"/>
              </a:spcAft>
              <a:buClr>
                <a:srgbClr val="5F6061"/>
              </a:buClr>
              <a:buSzPts val="900"/>
              <a:buFont typeface="Source Sans Pro"/>
              <a:buNone/>
              <a:defRPr b="0" i="0" sz="900" u="none" cap="none" strike="noStrike">
                <a:solidFill>
                  <a:srgbClr val="5F6061"/>
                </a:solidFill>
                <a:latin typeface="Source Sans Pro"/>
                <a:ea typeface="Source Sans Pro"/>
                <a:cs typeface="Source Sans Pro"/>
                <a:sym typeface="Source Sans Pro"/>
              </a:defRPr>
            </a:lvl3pPr>
            <a:lvl4pPr indent="0" lvl="3" marL="0" marR="0" rtl="0" algn="r">
              <a:lnSpc>
                <a:spcPct val="100000"/>
              </a:lnSpc>
              <a:spcBef>
                <a:spcPts val="0"/>
              </a:spcBef>
              <a:spcAft>
                <a:spcPts val="0"/>
              </a:spcAft>
              <a:buClr>
                <a:srgbClr val="5F6061"/>
              </a:buClr>
              <a:buSzPts val="900"/>
              <a:buFont typeface="Source Sans Pro"/>
              <a:buNone/>
              <a:defRPr b="0" i="0" sz="900" u="none" cap="none" strike="noStrike">
                <a:solidFill>
                  <a:srgbClr val="5F6061"/>
                </a:solidFill>
                <a:latin typeface="Source Sans Pro"/>
                <a:ea typeface="Source Sans Pro"/>
                <a:cs typeface="Source Sans Pro"/>
                <a:sym typeface="Source Sans Pro"/>
              </a:defRPr>
            </a:lvl4pPr>
            <a:lvl5pPr indent="0" lvl="4" marL="0" marR="0" rtl="0" algn="r">
              <a:lnSpc>
                <a:spcPct val="100000"/>
              </a:lnSpc>
              <a:spcBef>
                <a:spcPts val="0"/>
              </a:spcBef>
              <a:spcAft>
                <a:spcPts val="0"/>
              </a:spcAft>
              <a:buClr>
                <a:srgbClr val="5F6061"/>
              </a:buClr>
              <a:buSzPts val="900"/>
              <a:buFont typeface="Source Sans Pro"/>
              <a:buNone/>
              <a:defRPr b="0" i="0" sz="900" u="none" cap="none" strike="noStrike">
                <a:solidFill>
                  <a:srgbClr val="5F6061"/>
                </a:solidFill>
                <a:latin typeface="Source Sans Pro"/>
                <a:ea typeface="Source Sans Pro"/>
                <a:cs typeface="Source Sans Pro"/>
                <a:sym typeface="Source Sans Pro"/>
              </a:defRPr>
            </a:lvl5pPr>
            <a:lvl6pPr indent="0" lvl="5" marL="0" marR="0" rtl="0" algn="r">
              <a:lnSpc>
                <a:spcPct val="100000"/>
              </a:lnSpc>
              <a:spcBef>
                <a:spcPts val="0"/>
              </a:spcBef>
              <a:spcAft>
                <a:spcPts val="0"/>
              </a:spcAft>
              <a:buClr>
                <a:srgbClr val="5F6061"/>
              </a:buClr>
              <a:buSzPts val="900"/>
              <a:buFont typeface="Source Sans Pro"/>
              <a:buNone/>
              <a:defRPr b="0" i="0" sz="900" u="none" cap="none" strike="noStrike">
                <a:solidFill>
                  <a:srgbClr val="5F6061"/>
                </a:solidFill>
                <a:latin typeface="Source Sans Pro"/>
                <a:ea typeface="Source Sans Pro"/>
                <a:cs typeface="Source Sans Pro"/>
                <a:sym typeface="Source Sans Pro"/>
              </a:defRPr>
            </a:lvl6pPr>
            <a:lvl7pPr indent="0" lvl="6" marL="0" marR="0" rtl="0" algn="r">
              <a:lnSpc>
                <a:spcPct val="100000"/>
              </a:lnSpc>
              <a:spcBef>
                <a:spcPts val="0"/>
              </a:spcBef>
              <a:spcAft>
                <a:spcPts val="0"/>
              </a:spcAft>
              <a:buClr>
                <a:srgbClr val="5F6061"/>
              </a:buClr>
              <a:buSzPts val="900"/>
              <a:buFont typeface="Source Sans Pro"/>
              <a:buNone/>
              <a:defRPr b="0" i="0" sz="900" u="none" cap="none" strike="noStrike">
                <a:solidFill>
                  <a:srgbClr val="5F6061"/>
                </a:solidFill>
                <a:latin typeface="Source Sans Pro"/>
                <a:ea typeface="Source Sans Pro"/>
                <a:cs typeface="Source Sans Pro"/>
                <a:sym typeface="Source Sans Pro"/>
              </a:defRPr>
            </a:lvl7pPr>
            <a:lvl8pPr indent="0" lvl="7" marL="0" marR="0" rtl="0" algn="r">
              <a:lnSpc>
                <a:spcPct val="100000"/>
              </a:lnSpc>
              <a:spcBef>
                <a:spcPts val="0"/>
              </a:spcBef>
              <a:spcAft>
                <a:spcPts val="0"/>
              </a:spcAft>
              <a:buClr>
                <a:srgbClr val="5F6061"/>
              </a:buClr>
              <a:buSzPts val="900"/>
              <a:buFont typeface="Source Sans Pro"/>
              <a:buNone/>
              <a:defRPr b="0" i="0" sz="900" u="none" cap="none" strike="noStrike">
                <a:solidFill>
                  <a:srgbClr val="5F6061"/>
                </a:solidFill>
                <a:latin typeface="Source Sans Pro"/>
                <a:ea typeface="Source Sans Pro"/>
                <a:cs typeface="Source Sans Pro"/>
                <a:sym typeface="Source Sans Pro"/>
              </a:defRPr>
            </a:lvl8pPr>
            <a:lvl9pPr indent="0" lvl="8" marL="0" marR="0" rtl="0" algn="r">
              <a:lnSpc>
                <a:spcPct val="100000"/>
              </a:lnSpc>
              <a:spcBef>
                <a:spcPts val="0"/>
              </a:spcBef>
              <a:spcAft>
                <a:spcPts val="0"/>
              </a:spcAft>
              <a:buClr>
                <a:srgbClr val="5F6061"/>
              </a:buClr>
              <a:buSzPts val="900"/>
              <a:buFont typeface="Source Sans Pro"/>
              <a:buNone/>
              <a:defRPr b="0" i="0" sz="900" u="none" cap="none" strike="noStrike">
                <a:solidFill>
                  <a:srgbClr val="5F6061"/>
                </a:solidFill>
                <a:latin typeface="Source Sans Pro"/>
                <a:ea typeface="Source Sans Pro"/>
                <a:cs typeface="Source Sans Pro"/>
                <a:sym typeface="Source Sans Pr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CP17 End Bumper copy 2" showMasterSp="0">
  <p:cSld name="OCP17 End Bumper copy 2">
    <p:spTree>
      <p:nvGrpSpPr>
        <p:cNvPr id="65" name="Shape 65"/>
        <p:cNvGrpSpPr/>
        <p:nvPr/>
      </p:nvGrpSpPr>
      <p:grpSpPr>
        <a:xfrm>
          <a:off x="0" y="0"/>
          <a:ext cx="0" cy="0"/>
          <a:chOff x="0" y="0"/>
          <a:chExt cx="0" cy="0"/>
        </a:xfrm>
      </p:grpSpPr>
      <p:pic>
        <p:nvPicPr>
          <p:cNvPr descr="OCPAMS_bumper_slide_C_v1.png" id="66" name="Google Shape;66;p16"/>
          <p:cNvPicPr preferRelativeResize="0"/>
          <p:nvPr/>
        </p:nvPicPr>
        <p:blipFill rotWithShape="1">
          <a:blip r:embed="rId2">
            <a:alphaModFix/>
          </a:blip>
          <a:srcRect b="0" l="0" r="0" t="0"/>
          <a:stretch/>
        </p:blipFill>
        <p:spPr>
          <a:xfrm>
            <a:off x="0" y="0"/>
            <a:ext cx="9144000" cy="5143500"/>
          </a:xfrm>
          <a:prstGeom prst="rect">
            <a:avLst/>
          </a:prstGeom>
          <a:noFill/>
          <a:ln>
            <a:noFill/>
          </a:ln>
        </p:spPr>
      </p:pic>
      <p:sp>
        <p:nvSpPr>
          <p:cNvPr id="67" name="Google Shape;67;p16"/>
          <p:cNvSpPr txBox="1"/>
          <p:nvPr>
            <p:ph idx="12" type="sldNum"/>
          </p:nvPr>
        </p:nvSpPr>
        <p:spPr>
          <a:xfrm>
            <a:off x="4419600" y="4629150"/>
            <a:ext cx="2133600" cy="276300"/>
          </a:xfrm>
          <a:prstGeom prst="rect">
            <a:avLst/>
          </a:prstGeom>
          <a:noFill/>
          <a:ln>
            <a:noFill/>
          </a:ln>
        </p:spPr>
        <p:txBody>
          <a:bodyPr anchorCtr="0" anchor="ctr" bIns="34275" lIns="34275" spcFirstLastPara="1" rIns="34275" wrap="square" tIns="34275">
            <a:noAutofit/>
          </a:bodyPr>
          <a:lstStyle>
            <a:lvl1pPr indent="0" lvl="0" marL="0" marR="0" rtl="0" algn="r">
              <a:lnSpc>
                <a:spcPct val="100000"/>
              </a:lnSpc>
              <a:spcBef>
                <a:spcPts val="0"/>
              </a:spcBef>
              <a:spcAft>
                <a:spcPts val="0"/>
              </a:spcAft>
              <a:buClr>
                <a:srgbClr val="5F6061"/>
              </a:buClr>
              <a:buSzPts val="900"/>
              <a:buFont typeface="Source Sans Pro"/>
              <a:buNone/>
              <a:defRPr b="0" i="0" sz="900" u="none" cap="none" strike="noStrike">
                <a:solidFill>
                  <a:srgbClr val="5F6061"/>
                </a:solidFill>
                <a:latin typeface="Source Sans Pro"/>
                <a:ea typeface="Source Sans Pro"/>
                <a:cs typeface="Source Sans Pro"/>
                <a:sym typeface="Source Sans Pro"/>
              </a:defRPr>
            </a:lvl1pPr>
            <a:lvl2pPr indent="0" lvl="1" marL="0" marR="0" rtl="0" algn="r">
              <a:lnSpc>
                <a:spcPct val="100000"/>
              </a:lnSpc>
              <a:spcBef>
                <a:spcPts val="0"/>
              </a:spcBef>
              <a:spcAft>
                <a:spcPts val="0"/>
              </a:spcAft>
              <a:buClr>
                <a:srgbClr val="5F6061"/>
              </a:buClr>
              <a:buSzPts val="900"/>
              <a:buFont typeface="Source Sans Pro"/>
              <a:buNone/>
              <a:defRPr b="0" i="0" sz="900" u="none" cap="none" strike="noStrike">
                <a:solidFill>
                  <a:srgbClr val="5F6061"/>
                </a:solidFill>
                <a:latin typeface="Source Sans Pro"/>
                <a:ea typeface="Source Sans Pro"/>
                <a:cs typeface="Source Sans Pro"/>
                <a:sym typeface="Source Sans Pro"/>
              </a:defRPr>
            </a:lvl2pPr>
            <a:lvl3pPr indent="0" lvl="2" marL="0" marR="0" rtl="0" algn="r">
              <a:lnSpc>
                <a:spcPct val="100000"/>
              </a:lnSpc>
              <a:spcBef>
                <a:spcPts val="0"/>
              </a:spcBef>
              <a:spcAft>
                <a:spcPts val="0"/>
              </a:spcAft>
              <a:buClr>
                <a:srgbClr val="5F6061"/>
              </a:buClr>
              <a:buSzPts val="900"/>
              <a:buFont typeface="Source Sans Pro"/>
              <a:buNone/>
              <a:defRPr b="0" i="0" sz="900" u="none" cap="none" strike="noStrike">
                <a:solidFill>
                  <a:srgbClr val="5F6061"/>
                </a:solidFill>
                <a:latin typeface="Source Sans Pro"/>
                <a:ea typeface="Source Sans Pro"/>
                <a:cs typeface="Source Sans Pro"/>
                <a:sym typeface="Source Sans Pro"/>
              </a:defRPr>
            </a:lvl3pPr>
            <a:lvl4pPr indent="0" lvl="3" marL="0" marR="0" rtl="0" algn="r">
              <a:lnSpc>
                <a:spcPct val="100000"/>
              </a:lnSpc>
              <a:spcBef>
                <a:spcPts val="0"/>
              </a:spcBef>
              <a:spcAft>
                <a:spcPts val="0"/>
              </a:spcAft>
              <a:buClr>
                <a:srgbClr val="5F6061"/>
              </a:buClr>
              <a:buSzPts val="900"/>
              <a:buFont typeface="Source Sans Pro"/>
              <a:buNone/>
              <a:defRPr b="0" i="0" sz="900" u="none" cap="none" strike="noStrike">
                <a:solidFill>
                  <a:srgbClr val="5F6061"/>
                </a:solidFill>
                <a:latin typeface="Source Sans Pro"/>
                <a:ea typeface="Source Sans Pro"/>
                <a:cs typeface="Source Sans Pro"/>
                <a:sym typeface="Source Sans Pro"/>
              </a:defRPr>
            </a:lvl4pPr>
            <a:lvl5pPr indent="0" lvl="4" marL="0" marR="0" rtl="0" algn="r">
              <a:lnSpc>
                <a:spcPct val="100000"/>
              </a:lnSpc>
              <a:spcBef>
                <a:spcPts val="0"/>
              </a:spcBef>
              <a:spcAft>
                <a:spcPts val="0"/>
              </a:spcAft>
              <a:buClr>
                <a:srgbClr val="5F6061"/>
              </a:buClr>
              <a:buSzPts val="900"/>
              <a:buFont typeface="Source Sans Pro"/>
              <a:buNone/>
              <a:defRPr b="0" i="0" sz="900" u="none" cap="none" strike="noStrike">
                <a:solidFill>
                  <a:srgbClr val="5F6061"/>
                </a:solidFill>
                <a:latin typeface="Source Sans Pro"/>
                <a:ea typeface="Source Sans Pro"/>
                <a:cs typeface="Source Sans Pro"/>
                <a:sym typeface="Source Sans Pro"/>
              </a:defRPr>
            </a:lvl5pPr>
            <a:lvl6pPr indent="0" lvl="5" marL="0" marR="0" rtl="0" algn="r">
              <a:lnSpc>
                <a:spcPct val="100000"/>
              </a:lnSpc>
              <a:spcBef>
                <a:spcPts val="0"/>
              </a:spcBef>
              <a:spcAft>
                <a:spcPts val="0"/>
              </a:spcAft>
              <a:buClr>
                <a:srgbClr val="5F6061"/>
              </a:buClr>
              <a:buSzPts val="900"/>
              <a:buFont typeface="Source Sans Pro"/>
              <a:buNone/>
              <a:defRPr b="0" i="0" sz="900" u="none" cap="none" strike="noStrike">
                <a:solidFill>
                  <a:srgbClr val="5F6061"/>
                </a:solidFill>
                <a:latin typeface="Source Sans Pro"/>
                <a:ea typeface="Source Sans Pro"/>
                <a:cs typeface="Source Sans Pro"/>
                <a:sym typeface="Source Sans Pro"/>
              </a:defRPr>
            </a:lvl6pPr>
            <a:lvl7pPr indent="0" lvl="6" marL="0" marR="0" rtl="0" algn="r">
              <a:lnSpc>
                <a:spcPct val="100000"/>
              </a:lnSpc>
              <a:spcBef>
                <a:spcPts val="0"/>
              </a:spcBef>
              <a:spcAft>
                <a:spcPts val="0"/>
              </a:spcAft>
              <a:buClr>
                <a:srgbClr val="5F6061"/>
              </a:buClr>
              <a:buSzPts val="900"/>
              <a:buFont typeface="Source Sans Pro"/>
              <a:buNone/>
              <a:defRPr b="0" i="0" sz="900" u="none" cap="none" strike="noStrike">
                <a:solidFill>
                  <a:srgbClr val="5F6061"/>
                </a:solidFill>
                <a:latin typeface="Source Sans Pro"/>
                <a:ea typeface="Source Sans Pro"/>
                <a:cs typeface="Source Sans Pro"/>
                <a:sym typeface="Source Sans Pro"/>
              </a:defRPr>
            </a:lvl7pPr>
            <a:lvl8pPr indent="0" lvl="7" marL="0" marR="0" rtl="0" algn="r">
              <a:lnSpc>
                <a:spcPct val="100000"/>
              </a:lnSpc>
              <a:spcBef>
                <a:spcPts val="0"/>
              </a:spcBef>
              <a:spcAft>
                <a:spcPts val="0"/>
              </a:spcAft>
              <a:buClr>
                <a:srgbClr val="5F6061"/>
              </a:buClr>
              <a:buSzPts val="900"/>
              <a:buFont typeface="Source Sans Pro"/>
              <a:buNone/>
              <a:defRPr b="0" i="0" sz="900" u="none" cap="none" strike="noStrike">
                <a:solidFill>
                  <a:srgbClr val="5F6061"/>
                </a:solidFill>
                <a:latin typeface="Source Sans Pro"/>
                <a:ea typeface="Source Sans Pro"/>
                <a:cs typeface="Source Sans Pro"/>
                <a:sym typeface="Source Sans Pro"/>
              </a:defRPr>
            </a:lvl8pPr>
            <a:lvl9pPr indent="0" lvl="8" marL="0" marR="0" rtl="0" algn="r">
              <a:lnSpc>
                <a:spcPct val="100000"/>
              </a:lnSpc>
              <a:spcBef>
                <a:spcPts val="0"/>
              </a:spcBef>
              <a:spcAft>
                <a:spcPts val="0"/>
              </a:spcAft>
              <a:buClr>
                <a:srgbClr val="5F6061"/>
              </a:buClr>
              <a:buSzPts val="900"/>
              <a:buFont typeface="Source Sans Pro"/>
              <a:buNone/>
              <a:defRPr b="0" i="0" sz="900" u="none" cap="none" strike="noStrike">
                <a:solidFill>
                  <a:srgbClr val="5F6061"/>
                </a:solidFill>
                <a:latin typeface="Source Sans Pro"/>
                <a:ea typeface="Source Sans Pro"/>
                <a:cs typeface="Source Sans Pro"/>
                <a:sym typeface="Source Sans Pr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CP17 Start Bumper">
  <p:cSld name="OCP17 Start Bumper">
    <p:spTree>
      <p:nvGrpSpPr>
        <p:cNvPr id="68" name="Shape 68"/>
        <p:cNvGrpSpPr/>
        <p:nvPr/>
      </p:nvGrpSpPr>
      <p:grpSpPr>
        <a:xfrm>
          <a:off x="0" y="0"/>
          <a:ext cx="0" cy="0"/>
          <a:chOff x="0" y="0"/>
          <a:chExt cx="0" cy="0"/>
        </a:xfrm>
      </p:grpSpPr>
      <p:sp>
        <p:nvSpPr>
          <p:cNvPr id="69" name="Google Shape;69;p17"/>
          <p:cNvSpPr txBox="1"/>
          <p:nvPr>
            <p:ph idx="12" type="sldNum"/>
          </p:nvPr>
        </p:nvSpPr>
        <p:spPr>
          <a:xfrm>
            <a:off x="4419600" y="4629150"/>
            <a:ext cx="2133600" cy="276300"/>
          </a:xfrm>
          <a:prstGeom prst="rect">
            <a:avLst/>
          </a:prstGeom>
          <a:noFill/>
          <a:ln>
            <a:noFill/>
          </a:ln>
        </p:spPr>
        <p:txBody>
          <a:bodyPr anchorCtr="0" anchor="ctr" bIns="34275" lIns="34275" spcFirstLastPara="1" rIns="34275" wrap="square" tIns="34275">
            <a:noAutofit/>
          </a:bodyPr>
          <a:lstStyle>
            <a:lvl1pPr indent="0" lvl="0" marL="0" marR="0" rtl="0" algn="r">
              <a:lnSpc>
                <a:spcPct val="100000"/>
              </a:lnSpc>
              <a:spcBef>
                <a:spcPts val="0"/>
              </a:spcBef>
              <a:spcAft>
                <a:spcPts val="0"/>
              </a:spcAft>
              <a:buClr>
                <a:srgbClr val="5F6061"/>
              </a:buClr>
              <a:buSzPts val="900"/>
              <a:buFont typeface="Source Sans Pro"/>
              <a:buNone/>
              <a:defRPr b="0" i="0" sz="900" u="none" cap="none" strike="noStrike">
                <a:solidFill>
                  <a:srgbClr val="5F6061"/>
                </a:solidFill>
                <a:latin typeface="Source Sans Pro"/>
                <a:ea typeface="Source Sans Pro"/>
                <a:cs typeface="Source Sans Pro"/>
                <a:sym typeface="Source Sans Pro"/>
              </a:defRPr>
            </a:lvl1pPr>
            <a:lvl2pPr indent="0" lvl="1" marL="0" marR="0" rtl="0" algn="r">
              <a:lnSpc>
                <a:spcPct val="100000"/>
              </a:lnSpc>
              <a:spcBef>
                <a:spcPts val="0"/>
              </a:spcBef>
              <a:spcAft>
                <a:spcPts val="0"/>
              </a:spcAft>
              <a:buClr>
                <a:srgbClr val="5F6061"/>
              </a:buClr>
              <a:buSzPts val="900"/>
              <a:buFont typeface="Source Sans Pro"/>
              <a:buNone/>
              <a:defRPr b="0" i="0" sz="900" u="none" cap="none" strike="noStrike">
                <a:solidFill>
                  <a:srgbClr val="5F6061"/>
                </a:solidFill>
                <a:latin typeface="Source Sans Pro"/>
                <a:ea typeface="Source Sans Pro"/>
                <a:cs typeface="Source Sans Pro"/>
                <a:sym typeface="Source Sans Pro"/>
              </a:defRPr>
            </a:lvl2pPr>
            <a:lvl3pPr indent="0" lvl="2" marL="0" marR="0" rtl="0" algn="r">
              <a:lnSpc>
                <a:spcPct val="100000"/>
              </a:lnSpc>
              <a:spcBef>
                <a:spcPts val="0"/>
              </a:spcBef>
              <a:spcAft>
                <a:spcPts val="0"/>
              </a:spcAft>
              <a:buClr>
                <a:srgbClr val="5F6061"/>
              </a:buClr>
              <a:buSzPts val="900"/>
              <a:buFont typeface="Source Sans Pro"/>
              <a:buNone/>
              <a:defRPr b="0" i="0" sz="900" u="none" cap="none" strike="noStrike">
                <a:solidFill>
                  <a:srgbClr val="5F6061"/>
                </a:solidFill>
                <a:latin typeface="Source Sans Pro"/>
                <a:ea typeface="Source Sans Pro"/>
                <a:cs typeface="Source Sans Pro"/>
                <a:sym typeface="Source Sans Pro"/>
              </a:defRPr>
            </a:lvl3pPr>
            <a:lvl4pPr indent="0" lvl="3" marL="0" marR="0" rtl="0" algn="r">
              <a:lnSpc>
                <a:spcPct val="100000"/>
              </a:lnSpc>
              <a:spcBef>
                <a:spcPts val="0"/>
              </a:spcBef>
              <a:spcAft>
                <a:spcPts val="0"/>
              </a:spcAft>
              <a:buClr>
                <a:srgbClr val="5F6061"/>
              </a:buClr>
              <a:buSzPts val="900"/>
              <a:buFont typeface="Source Sans Pro"/>
              <a:buNone/>
              <a:defRPr b="0" i="0" sz="900" u="none" cap="none" strike="noStrike">
                <a:solidFill>
                  <a:srgbClr val="5F6061"/>
                </a:solidFill>
                <a:latin typeface="Source Sans Pro"/>
                <a:ea typeface="Source Sans Pro"/>
                <a:cs typeface="Source Sans Pro"/>
                <a:sym typeface="Source Sans Pro"/>
              </a:defRPr>
            </a:lvl4pPr>
            <a:lvl5pPr indent="0" lvl="4" marL="0" marR="0" rtl="0" algn="r">
              <a:lnSpc>
                <a:spcPct val="100000"/>
              </a:lnSpc>
              <a:spcBef>
                <a:spcPts val="0"/>
              </a:spcBef>
              <a:spcAft>
                <a:spcPts val="0"/>
              </a:spcAft>
              <a:buClr>
                <a:srgbClr val="5F6061"/>
              </a:buClr>
              <a:buSzPts val="900"/>
              <a:buFont typeface="Source Sans Pro"/>
              <a:buNone/>
              <a:defRPr b="0" i="0" sz="900" u="none" cap="none" strike="noStrike">
                <a:solidFill>
                  <a:srgbClr val="5F6061"/>
                </a:solidFill>
                <a:latin typeface="Source Sans Pro"/>
                <a:ea typeface="Source Sans Pro"/>
                <a:cs typeface="Source Sans Pro"/>
                <a:sym typeface="Source Sans Pro"/>
              </a:defRPr>
            </a:lvl5pPr>
            <a:lvl6pPr indent="0" lvl="5" marL="0" marR="0" rtl="0" algn="r">
              <a:lnSpc>
                <a:spcPct val="100000"/>
              </a:lnSpc>
              <a:spcBef>
                <a:spcPts val="0"/>
              </a:spcBef>
              <a:spcAft>
                <a:spcPts val="0"/>
              </a:spcAft>
              <a:buClr>
                <a:srgbClr val="5F6061"/>
              </a:buClr>
              <a:buSzPts val="900"/>
              <a:buFont typeface="Source Sans Pro"/>
              <a:buNone/>
              <a:defRPr b="0" i="0" sz="900" u="none" cap="none" strike="noStrike">
                <a:solidFill>
                  <a:srgbClr val="5F6061"/>
                </a:solidFill>
                <a:latin typeface="Source Sans Pro"/>
                <a:ea typeface="Source Sans Pro"/>
                <a:cs typeface="Source Sans Pro"/>
                <a:sym typeface="Source Sans Pro"/>
              </a:defRPr>
            </a:lvl6pPr>
            <a:lvl7pPr indent="0" lvl="6" marL="0" marR="0" rtl="0" algn="r">
              <a:lnSpc>
                <a:spcPct val="100000"/>
              </a:lnSpc>
              <a:spcBef>
                <a:spcPts val="0"/>
              </a:spcBef>
              <a:spcAft>
                <a:spcPts val="0"/>
              </a:spcAft>
              <a:buClr>
                <a:srgbClr val="5F6061"/>
              </a:buClr>
              <a:buSzPts val="900"/>
              <a:buFont typeface="Source Sans Pro"/>
              <a:buNone/>
              <a:defRPr b="0" i="0" sz="900" u="none" cap="none" strike="noStrike">
                <a:solidFill>
                  <a:srgbClr val="5F6061"/>
                </a:solidFill>
                <a:latin typeface="Source Sans Pro"/>
                <a:ea typeface="Source Sans Pro"/>
                <a:cs typeface="Source Sans Pro"/>
                <a:sym typeface="Source Sans Pro"/>
              </a:defRPr>
            </a:lvl7pPr>
            <a:lvl8pPr indent="0" lvl="7" marL="0" marR="0" rtl="0" algn="r">
              <a:lnSpc>
                <a:spcPct val="100000"/>
              </a:lnSpc>
              <a:spcBef>
                <a:spcPts val="0"/>
              </a:spcBef>
              <a:spcAft>
                <a:spcPts val="0"/>
              </a:spcAft>
              <a:buClr>
                <a:srgbClr val="5F6061"/>
              </a:buClr>
              <a:buSzPts val="900"/>
              <a:buFont typeface="Source Sans Pro"/>
              <a:buNone/>
              <a:defRPr b="0" i="0" sz="900" u="none" cap="none" strike="noStrike">
                <a:solidFill>
                  <a:srgbClr val="5F6061"/>
                </a:solidFill>
                <a:latin typeface="Source Sans Pro"/>
                <a:ea typeface="Source Sans Pro"/>
                <a:cs typeface="Source Sans Pro"/>
                <a:sym typeface="Source Sans Pro"/>
              </a:defRPr>
            </a:lvl8pPr>
            <a:lvl9pPr indent="0" lvl="8" marL="0" marR="0" rtl="0" algn="r">
              <a:lnSpc>
                <a:spcPct val="100000"/>
              </a:lnSpc>
              <a:spcBef>
                <a:spcPts val="0"/>
              </a:spcBef>
              <a:spcAft>
                <a:spcPts val="0"/>
              </a:spcAft>
              <a:buClr>
                <a:srgbClr val="5F6061"/>
              </a:buClr>
              <a:buSzPts val="900"/>
              <a:buFont typeface="Source Sans Pro"/>
              <a:buNone/>
              <a:defRPr b="0" i="0" sz="900" u="none" cap="none" strike="noStrike">
                <a:solidFill>
                  <a:srgbClr val="5F6061"/>
                </a:solidFill>
                <a:latin typeface="Source Sans Pro"/>
                <a:ea typeface="Source Sans Pro"/>
                <a:cs typeface="Source Sans Pro"/>
                <a:sym typeface="Source Sans Pr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CP17 End Bumper copy 3" showMasterSp="0">
  <p:cSld name="OCP17 End Bumper copy 3">
    <p:spTree>
      <p:nvGrpSpPr>
        <p:cNvPr id="70" name="Shape 70"/>
        <p:cNvGrpSpPr/>
        <p:nvPr/>
      </p:nvGrpSpPr>
      <p:grpSpPr>
        <a:xfrm>
          <a:off x="0" y="0"/>
          <a:ext cx="0" cy="0"/>
          <a:chOff x="0" y="0"/>
          <a:chExt cx="0" cy="0"/>
        </a:xfrm>
      </p:grpSpPr>
      <p:pic>
        <p:nvPicPr>
          <p:cNvPr descr="OCPAMS_bumper_slide_C_v2.png" id="71" name="Google Shape;71;p18"/>
          <p:cNvPicPr preferRelativeResize="0"/>
          <p:nvPr/>
        </p:nvPicPr>
        <p:blipFill rotWithShape="1">
          <a:blip r:embed="rId2">
            <a:alphaModFix/>
          </a:blip>
          <a:srcRect b="0" l="0" r="0" t="0"/>
          <a:stretch/>
        </p:blipFill>
        <p:spPr>
          <a:xfrm>
            <a:off x="0" y="0"/>
            <a:ext cx="9144000" cy="5143500"/>
          </a:xfrm>
          <a:prstGeom prst="rect">
            <a:avLst/>
          </a:prstGeom>
          <a:noFill/>
          <a:ln>
            <a:noFill/>
          </a:ln>
        </p:spPr>
      </p:pic>
      <p:sp>
        <p:nvSpPr>
          <p:cNvPr id="72" name="Google Shape;72;p18"/>
          <p:cNvSpPr txBox="1"/>
          <p:nvPr>
            <p:ph idx="12" type="sldNum"/>
          </p:nvPr>
        </p:nvSpPr>
        <p:spPr>
          <a:xfrm>
            <a:off x="4419600" y="4629150"/>
            <a:ext cx="2133600" cy="276300"/>
          </a:xfrm>
          <a:prstGeom prst="rect">
            <a:avLst/>
          </a:prstGeom>
          <a:noFill/>
          <a:ln>
            <a:noFill/>
          </a:ln>
        </p:spPr>
        <p:txBody>
          <a:bodyPr anchorCtr="0" anchor="ctr" bIns="34275" lIns="34275" spcFirstLastPara="1" rIns="34275" wrap="square" tIns="34275">
            <a:noAutofit/>
          </a:bodyPr>
          <a:lstStyle>
            <a:lvl1pPr indent="0" lvl="0" marL="0" marR="0" rtl="0" algn="r">
              <a:lnSpc>
                <a:spcPct val="100000"/>
              </a:lnSpc>
              <a:spcBef>
                <a:spcPts val="0"/>
              </a:spcBef>
              <a:spcAft>
                <a:spcPts val="0"/>
              </a:spcAft>
              <a:buClr>
                <a:srgbClr val="5F6061"/>
              </a:buClr>
              <a:buSzPts val="900"/>
              <a:buFont typeface="Source Sans Pro"/>
              <a:buNone/>
              <a:defRPr b="0" i="0" sz="900" u="none" cap="none" strike="noStrike">
                <a:solidFill>
                  <a:srgbClr val="5F6061"/>
                </a:solidFill>
                <a:latin typeface="Source Sans Pro"/>
                <a:ea typeface="Source Sans Pro"/>
                <a:cs typeface="Source Sans Pro"/>
                <a:sym typeface="Source Sans Pro"/>
              </a:defRPr>
            </a:lvl1pPr>
            <a:lvl2pPr indent="0" lvl="1" marL="0" marR="0" rtl="0" algn="r">
              <a:lnSpc>
                <a:spcPct val="100000"/>
              </a:lnSpc>
              <a:spcBef>
                <a:spcPts val="0"/>
              </a:spcBef>
              <a:spcAft>
                <a:spcPts val="0"/>
              </a:spcAft>
              <a:buClr>
                <a:srgbClr val="5F6061"/>
              </a:buClr>
              <a:buSzPts val="900"/>
              <a:buFont typeface="Source Sans Pro"/>
              <a:buNone/>
              <a:defRPr b="0" i="0" sz="900" u="none" cap="none" strike="noStrike">
                <a:solidFill>
                  <a:srgbClr val="5F6061"/>
                </a:solidFill>
                <a:latin typeface="Source Sans Pro"/>
                <a:ea typeface="Source Sans Pro"/>
                <a:cs typeface="Source Sans Pro"/>
                <a:sym typeface="Source Sans Pro"/>
              </a:defRPr>
            </a:lvl2pPr>
            <a:lvl3pPr indent="0" lvl="2" marL="0" marR="0" rtl="0" algn="r">
              <a:lnSpc>
                <a:spcPct val="100000"/>
              </a:lnSpc>
              <a:spcBef>
                <a:spcPts val="0"/>
              </a:spcBef>
              <a:spcAft>
                <a:spcPts val="0"/>
              </a:spcAft>
              <a:buClr>
                <a:srgbClr val="5F6061"/>
              </a:buClr>
              <a:buSzPts val="900"/>
              <a:buFont typeface="Source Sans Pro"/>
              <a:buNone/>
              <a:defRPr b="0" i="0" sz="900" u="none" cap="none" strike="noStrike">
                <a:solidFill>
                  <a:srgbClr val="5F6061"/>
                </a:solidFill>
                <a:latin typeface="Source Sans Pro"/>
                <a:ea typeface="Source Sans Pro"/>
                <a:cs typeface="Source Sans Pro"/>
                <a:sym typeface="Source Sans Pro"/>
              </a:defRPr>
            </a:lvl3pPr>
            <a:lvl4pPr indent="0" lvl="3" marL="0" marR="0" rtl="0" algn="r">
              <a:lnSpc>
                <a:spcPct val="100000"/>
              </a:lnSpc>
              <a:spcBef>
                <a:spcPts val="0"/>
              </a:spcBef>
              <a:spcAft>
                <a:spcPts val="0"/>
              </a:spcAft>
              <a:buClr>
                <a:srgbClr val="5F6061"/>
              </a:buClr>
              <a:buSzPts val="900"/>
              <a:buFont typeface="Source Sans Pro"/>
              <a:buNone/>
              <a:defRPr b="0" i="0" sz="900" u="none" cap="none" strike="noStrike">
                <a:solidFill>
                  <a:srgbClr val="5F6061"/>
                </a:solidFill>
                <a:latin typeface="Source Sans Pro"/>
                <a:ea typeface="Source Sans Pro"/>
                <a:cs typeface="Source Sans Pro"/>
                <a:sym typeface="Source Sans Pro"/>
              </a:defRPr>
            </a:lvl4pPr>
            <a:lvl5pPr indent="0" lvl="4" marL="0" marR="0" rtl="0" algn="r">
              <a:lnSpc>
                <a:spcPct val="100000"/>
              </a:lnSpc>
              <a:spcBef>
                <a:spcPts val="0"/>
              </a:spcBef>
              <a:spcAft>
                <a:spcPts val="0"/>
              </a:spcAft>
              <a:buClr>
                <a:srgbClr val="5F6061"/>
              </a:buClr>
              <a:buSzPts val="900"/>
              <a:buFont typeface="Source Sans Pro"/>
              <a:buNone/>
              <a:defRPr b="0" i="0" sz="900" u="none" cap="none" strike="noStrike">
                <a:solidFill>
                  <a:srgbClr val="5F6061"/>
                </a:solidFill>
                <a:latin typeface="Source Sans Pro"/>
                <a:ea typeface="Source Sans Pro"/>
                <a:cs typeface="Source Sans Pro"/>
                <a:sym typeface="Source Sans Pro"/>
              </a:defRPr>
            </a:lvl5pPr>
            <a:lvl6pPr indent="0" lvl="5" marL="0" marR="0" rtl="0" algn="r">
              <a:lnSpc>
                <a:spcPct val="100000"/>
              </a:lnSpc>
              <a:spcBef>
                <a:spcPts val="0"/>
              </a:spcBef>
              <a:spcAft>
                <a:spcPts val="0"/>
              </a:spcAft>
              <a:buClr>
                <a:srgbClr val="5F6061"/>
              </a:buClr>
              <a:buSzPts val="900"/>
              <a:buFont typeface="Source Sans Pro"/>
              <a:buNone/>
              <a:defRPr b="0" i="0" sz="900" u="none" cap="none" strike="noStrike">
                <a:solidFill>
                  <a:srgbClr val="5F6061"/>
                </a:solidFill>
                <a:latin typeface="Source Sans Pro"/>
                <a:ea typeface="Source Sans Pro"/>
                <a:cs typeface="Source Sans Pro"/>
                <a:sym typeface="Source Sans Pro"/>
              </a:defRPr>
            </a:lvl6pPr>
            <a:lvl7pPr indent="0" lvl="6" marL="0" marR="0" rtl="0" algn="r">
              <a:lnSpc>
                <a:spcPct val="100000"/>
              </a:lnSpc>
              <a:spcBef>
                <a:spcPts val="0"/>
              </a:spcBef>
              <a:spcAft>
                <a:spcPts val="0"/>
              </a:spcAft>
              <a:buClr>
                <a:srgbClr val="5F6061"/>
              </a:buClr>
              <a:buSzPts val="900"/>
              <a:buFont typeface="Source Sans Pro"/>
              <a:buNone/>
              <a:defRPr b="0" i="0" sz="900" u="none" cap="none" strike="noStrike">
                <a:solidFill>
                  <a:srgbClr val="5F6061"/>
                </a:solidFill>
                <a:latin typeface="Source Sans Pro"/>
                <a:ea typeface="Source Sans Pro"/>
                <a:cs typeface="Source Sans Pro"/>
                <a:sym typeface="Source Sans Pro"/>
              </a:defRPr>
            </a:lvl7pPr>
            <a:lvl8pPr indent="0" lvl="7" marL="0" marR="0" rtl="0" algn="r">
              <a:lnSpc>
                <a:spcPct val="100000"/>
              </a:lnSpc>
              <a:spcBef>
                <a:spcPts val="0"/>
              </a:spcBef>
              <a:spcAft>
                <a:spcPts val="0"/>
              </a:spcAft>
              <a:buClr>
                <a:srgbClr val="5F6061"/>
              </a:buClr>
              <a:buSzPts val="900"/>
              <a:buFont typeface="Source Sans Pro"/>
              <a:buNone/>
              <a:defRPr b="0" i="0" sz="900" u="none" cap="none" strike="noStrike">
                <a:solidFill>
                  <a:srgbClr val="5F6061"/>
                </a:solidFill>
                <a:latin typeface="Source Sans Pro"/>
                <a:ea typeface="Source Sans Pro"/>
                <a:cs typeface="Source Sans Pro"/>
                <a:sym typeface="Source Sans Pro"/>
              </a:defRPr>
            </a:lvl8pPr>
            <a:lvl9pPr indent="0" lvl="8" marL="0" marR="0" rtl="0" algn="r">
              <a:lnSpc>
                <a:spcPct val="100000"/>
              </a:lnSpc>
              <a:spcBef>
                <a:spcPts val="0"/>
              </a:spcBef>
              <a:spcAft>
                <a:spcPts val="0"/>
              </a:spcAft>
              <a:buClr>
                <a:srgbClr val="5F6061"/>
              </a:buClr>
              <a:buSzPts val="900"/>
              <a:buFont typeface="Source Sans Pro"/>
              <a:buNone/>
              <a:defRPr b="0" i="0" sz="900" u="none" cap="none" strike="noStrike">
                <a:solidFill>
                  <a:srgbClr val="5F6061"/>
                </a:solidFill>
                <a:latin typeface="Source Sans Pro"/>
                <a:ea typeface="Source Sans Pro"/>
                <a:cs typeface="Source Sans Pro"/>
                <a:sym typeface="Source Sans Pr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CP17 End Bumper copy 1" showMasterSp="0">
  <p:cSld name="OCP17 End Bumper copy 1">
    <p:spTree>
      <p:nvGrpSpPr>
        <p:cNvPr id="73" name="Shape 73"/>
        <p:cNvGrpSpPr/>
        <p:nvPr/>
      </p:nvGrpSpPr>
      <p:grpSpPr>
        <a:xfrm>
          <a:off x="0" y="0"/>
          <a:ext cx="0" cy="0"/>
          <a:chOff x="0" y="0"/>
          <a:chExt cx="0" cy="0"/>
        </a:xfrm>
      </p:grpSpPr>
      <p:pic>
        <p:nvPicPr>
          <p:cNvPr descr="slide3.png" id="74" name="Google Shape;74;p19"/>
          <p:cNvPicPr preferRelativeResize="0"/>
          <p:nvPr/>
        </p:nvPicPr>
        <p:blipFill rotWithShape="1">
          <a:blip r:embed="rId2">
            <a:alphaModFix/>
          </a:blip>
          <a:srcRect b="0" l="0" r="0" t="0"/>
          <a:stretch/>
        </p:blipFill>
        <p:spPr>
          <a:xfrm>
            <a:off x="0" y="0"/>
            <a:ext cx="9144000" cy="5143500"/>
          </a:xfrm>
          <a:prstGeom prst="rect">
            <a:avLst/>
          </a:prstGeom>
          <a:noFill/>
          <a:ln>
            <a:noFill/>
          </a:ln>
        </p:spPr>
      </p:pic>
      <p:sp>
        <p:nvSpPr>
          <p:cNvPr id="75" name="Google Shape;75;p19"/>
          <p:cNvSpPr txBox="1"/>
          <p:nvPr>
            <p:ph idx="12" type="sldNum"/>
          </p:nvPr>
        </p:nvSpPr>
        <p:spPr>
          <a:xfrm>
            <a:off x="4419600" y="4629150"/>
            <a:ext cx="2133600" cy="276300"/>
          </a:xfrm>
          <a:prstGeom prst="rect">
            <a:avLst/>
          </a:prstGeom>
          <a:noFill/>
          <a:ln>
            <a:noFill/>
          </a:ln>
        </p:spPr>
        <p:txBody>
          <a:bodyPr anchorCtr="0" anchor="ctr" bIns="34275" lIns="34275" spcFirstLastPara="1" rIns="34275" wrap="square" tIns="34275">
            <a:noAutofit/>
          </a:bodyPr>
          <a:lstStyle>
            <a:lvl1pPr indent="0" lvl="0" marL="0" marR="0" rtl="0" algn="r">
              <a:lnSpc>
                <a:spcPct val="100000"/>
              </a:lnSpc>
              <a:spcBef>
                <a:spcPts val="0"/>
              </a:spcBef>
              <a:spcAft>
                <a:spcPts val="0"/>
              </a:spcAft>
              <a:buClr>
                <a:srgbClr val="5F6061"/>
              </a:buClr>
              <a:buSzPts val="900"/>
              <a:buFont typeface="Source Sans Pro"/>
              <a:buNone/>
              <a:defRPr b="0" i="0" sz="900" u="none" cap="none" strike="noStrike">
                <a:solidFill>
                  <a:srgbClr val="5F6061"/>
                </a:solidFill>
                <a:latin typeface="Source Sans Pro"/>
                <a:ea typeface="Source Sans Pro"/>
                <a:cs typeface="Source Sans Pro"/>
                <a:sym typeface="Source Sans Pro"/>
              </a:defRPr>
            </a:lvl1pPr>
            <a:lvl2pPr indent="0" lvl="1" marL="0" marR="0" rtl="0" algn="r">
              <a:lnSpc>
                <a:spcPct val="100000"/>
              </a:lnSpc>
              <a:spcBef>
                <a:spcPts val="0"/>
              </a:spcBef>
              <a:spcAft>
                <a:spcPts val="0"/>
              </a:spcAft>
              <a:buClr>
                <a:srgbClr val="5F6061"/>
              </a:buClr>
              <a:buSzPts val="900"/>
              <a:buFont typeface="Source Sans Pro"/>
              <a:buNone/>
              <a:defRPr b="0" i="0" sz="900" u="none" cap="none" strike="noStrike">
                <a:solidFill>
                  <a:srgbClr val="5F6061"/>
                </a:solidFill>
                <a:latin typeface="Source Sans Pro"/>
                <a:ea typeface="Source Sans Pro"/>
                <a:cs typeface="Source Sans Pro"/>
                <a:sym typeface="Source Sans Pro"/>
              </a:defRPr>
            </a:lvl2pPr>
            <a:lvl3pPr indent="0" lvl="2" marL="0" marR="0" rtl="0" algn="r">
              <a:lnSpc>
                <a:spcPct val="100000"/>
              </a:lnSpc>
              <a:spcBef>
                <a:spcPts val="0"/>
              </a:spcBef>
              <a:spcAft>
                <a:spcPts val="0"/>
              </a:spcAft>
              <a:buClr>
                <a:srgbClr val="5F6061"/>
              </a:buClr>
              <a:buSzPts val="900"/>
              <a:buFont typeface="Source Sans Pro"/>
              <a:buNone/>
              <a:defRPr b="0" i="0" sz="900" u="none" cap="none" strike="noStrike">
                <a:solidFill>
                  <a:srgbClr val="5F6061"/>
                </a:solidFill>
                <a:latin typeface="Source Sans Pro"/>
                <a:ea typeface="Source Sans Pro"/>
                <a:cs typeface="Source Sans Pro"/>
                <a:sym typeface="Source Sans Pro"/>
              </a:defRPr>
            </a:lvl3pPr>
            <a:lvl4pPr indent="0" lvl="3" marL="0" marR="0" rtl="0" algn="r">
              <a:lnSpc>
                <a:spcPct val="100000"/>
              </a:lnSpc>
              <a:spcBef>
                <a:spcPts val="0"/>
              </a:spcBef>
              <a:spcAft>
                <a:spcPts val="0"/>
              </a:spcAft>
              <a:buClr>
                <a:srgbClr val="5F6061"/>
              </a:buClr>
              <a:buSzPts val="900"/>
              <a:buFont typeface="Source Sans Pro"/>
              <a:buNone/>
              <a:defRPr b="0" i="0" sz="900" u="none" cap="none" strike="noStrike">
                <a:solidFill>
                  <a:srgbClr val="5F6061"/>
                </a:solidFill>
                <a:latin typeface="Source Sans Pro"/>
                <a:ea typeface="Source Sans Pro"/>
                <a:cs typeface="Source Sans Pro"/>
                <a:sym typeface="Source Sans Pro"/>
              </a:defRPr>
            </a:lvl4pPr>
            <a:lvl5pPr indent="0" lvl="4" marL="0" marR="0" rtl="0" algn="r">
              <a:lnSpc>
                <a:spcPct val="100000"/>
              </a:lnSpc>
              <a:spcBef>
                <a:spcPts val="0"/>
              </a:spcBef>
              <a:spcAft>
                <a:spcPts val="0"/>
              </a:spcAft>
              <a:buClr>
                <a:srgbClr val="5F6061"/>
              </a:buClr>
              <a:buSzPts val="900"/>
              <a:buFont typeface="Source Sans Pro"/>
              <a:buNone/>
              <a:defRPr b="0" i="0" sz="900" u="none" cap="none" strike="noStrike">
                <a:solidFill>
                  <a:srgbClr val="5F6061"/>
                </a:solidFill>
                <a:latin typeface="Source Sans Pro"/>
                <a:ea typeface="Source Sans Pro"/>
                <a:cs typeface="Source Sans Pro"/>
                <a:sym typeface="Source Sans Pro"/>
              </a:defRPr>
            </a:lvl5pPr>
            <a:lvl6pPr indent="0" lvl="5" marL="0" marR="0" rtl="0" algn="r">
              <a:lnSpc>
                <a:spcPct val="100000"/>
              </a:lnSpc>
              <a:spcBef>
                <a:spcPts val="0"/>
              </a:spcBef>
              <a:spcAft>
                <a:spcPts val="0"/>
              </a:spcAft>
              <a:buClr>
                <a:srgbClr val="5F6061"/>
              </a:buClr>
              <a:buSzPts val="900"/>
              <a:buFont typeface="Source Sans Pro"/>
              <a:buNone/>
              <a:defRPr b="0" i="0" sz="900" u="none" cap="none" strike="noStrike">
                <a:solidFill>
                  <a:srgbClr val="5F6061"/>
                </a:solidFill>
                <a:latin typeface="Source Sans Pro"/>
                <a:ea typeface="Source Sans Pro"/>
                <a:cs typeface="Source Sans Pro"/>
                <a:sym typeface="Source Sans Pro"/>
              </a:defRPr>
            </a:lvl6pPr>
            <a:lvl7pPr indent="0" lvl="6" marL="0" marR="0" rtl="0" algn="r">
              <a:lnSpc>
                <a:spcPct val="100000"/>
              </a:lnSpc>
              <a:spcBef>
                <a:spcPts val="0"/>
              </a:spcBef>
              <a:spcAft>
                <a:spcPts val="0"/>
              </a:spcAft>
              <a:buClr>
                <a:srgbClr val="5F6061"/>
              </a:buClr>
              <a:buSzPts val="900"/>
              <a:buFont typeface="Source Sans Pro"/>
              <a:buNone/>
              <a:defRPr b="0" i="0" sz="900" u="none" cap="none" strike="noStrike">
                <a:solidFill>
                  <a:srgbClr val="5F6061"/>
                </a:solidFill>
                <a:latin typeface="Source Sans Pro"/>
                <a:ea typeface="Source Sans Pro"/>
                <a:cs typeface="Source Sans Pro"/>
                <a:sym typeface="Source Sans Pro"/>
              </a:defRPr>
            </a:lvl7pPr>
            <a:lvl8pPr indent="0" lvl="7" marL="0" marR="0" rtl="0" algn="r">
              <a:lnSpc>
                <a:spcPct val="100000"/>
              </a:lnSpc>
              <a:spcBef>
                <a:spcPts val="0"/>
              </a:spcBef>
              <a:spcAft>
                <a:spcPts val="0"/>
              </a:spcAft>
              <a:buClr>
                <a:srgbClr val="5F6061"/>
              </a:buClr>
              <a:buSzPts val="900"/>
              <a:buFont typeface="Source Sans Pro"/>
              <a:buNone/>
              <a:defRPr b="0" i="0" sz="900" u="none" cap="none" strike="noStrike">
                <a:solidFill>
                  <a:srgbClr val="5F6061"/>
                </a:solidFill>
                <a:latin typeface="Source Sans Pro"/>
                <a:ea typeface="Source Sans Pro"/>
                <a:cs typeface="Source Sans Pro"/>
                <a:sym typeface="Source Sans Pro"/>
              </a:defRPr>
            </a:lvl8pPr>
            <a:lvl9pPr indent="0" lvl="8" marL="0" marR="0" rtl="0" algn="r">
              <a:lnSpc>
                <a:spcPct val="100000"/>
              </a:lnSpc>
              <a:spcBef>
                <a:spcPts val="0"/>
              </a:spcBef>
              <a:spcAft>
                <a:spcPts val="0"/>
              </a:spcAft>
              <a:buClr>
                <a:srgbClr val="5F6061"/>
              </a:buClr>
              <a:buSzPts val="900"/>
              <a:buFont typeface="Source Sans Pro"/>
              <a:buNone/>
              <a:defRPr b="0" i="0" sz="900" u="none" cap="none" strike="noStrike">
                <a:solidFill>
                  <a:srgbClr val="5F6061"/>
                </a:solidFill>
                <a:latin typeface="Source Sans Pro"/>
                <a:ea typeface="Source Sans Pro"/>
                <a:cs typeface="Source Sans Pro"/>
                <a:sym typeface="Source Sans Pr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CP17 End Bumper copy" showMasterSp="0">
  <p:cSld name="OCP17 End Bumper copy">
    <p:spTree>
      <p:nvGrpSpPr>
        <p:cNvPr id="76" name="Shape 76"/>
        <p:cNvGrpSpPr/>
        <p:nvPr/>
      </p:nvGrpSpPr>
      <p:grpSpPr>
        <a:xfrm>
          <a:off x="0" y="0"/>
          <a:ext cx="0" cy="0"/>
          <a:chOff x="0" y="0"/>
          <a:chExt cx="0" cy="0"/>
        </a:xfrm>
      </p:grpSpPr>
      <p:pic>
        <p:nvPicPr>
          <p:cNvPr descr="slide4.png" id="77" name="Google Shape;77;p20"/>
          <p:cNvPicPr preferRelativeResize="0"/>
          <p:nvPr/>
        </p:nvPicPr>
        <p:blipFill rotWithShape="1">
          <a:blip r:embed="rId2">
            <a:alphaModFix/>
          </a:blip>
          <a:srcRect b="0" l="0" r="0" t="0"/>
          <a:stretch/>
        </p:blipFill>
        <p:spPr>
          <a:xfrm>
            <a:off x="0" y="0"/>
            <a:ext cx="9144000" cy="5143500"/>
          </a:xfrm>
          <a:prstGeom prst="rect">
            <a:avLst/>
          </a:prstGeom>
          <a:noFill/>
          <a:ln>
            <a:noFill/>
          </a:ln>
        </p:spPr>
      </p:pic>
      <p:sp>
        <p:nvSpPr>
          <p:cNvPr id="78" name="Google Shape;78;p20"/>
          <p:cNvSpPr txBox="1"/>
          <p:nvPr>
            <p:ph idx="12" type="sldNum"/>
          </p:nvPr>
        </p:nvSpPr>
        <p:spPr>
          <a:xfrm>
            <a:off x="4419600" y="4629150"/>
            <a:ext cx="2133600" cy="276300"/>
          </a:xfrm>
          <a:prstGeom prst="rect">
            <a:avLst/>
          </a:prstGeom>
          <a:noFill/>
          <a:ln>
            <a:noFill/>
          </a:ln>
        </p:spPr>
        <p:txBody>
          <a:bodyPr anchorCtr="0" anchor="ctr" bIns="34275" lIns="34275" spcFirstLastPara="1" rIns="34275" wrap="square" tIns="34275">
            <a:noAutofit/>
          </a:bodyPr>
          <a:lstStyle>
            <a:lvl1pPr indent="0" lvl="0" marL="0" marR="0" rtl="0" algn="r">
              <a:lnSpc>
                <a:spcPct val="100000"/>
              </a:lnSpc>
              <a:spcBef>
                <a:spcPts val="0"/>
              </a:spcBef>
              <a:spcAft>
                <a:spcPts val="0"/>
              </a:spcAft>
              <a:buClr>
                <a:srgbClr val="5F6061"/>
              </a:buClr>
              <a:buSzPts val="900"/>
              <a:buFont typeface="Source Sans Pro"/>
              <a:buNone/>
              <a:defRPr b="0" i="0" sz="900" u="none" cap="none" strike="noStrike">
                <a:solidFill>
                  <a:srgbClr val="5F6061"/>
                </a:solidFill>
                <a:latin typeface="Source Sans Pro"/>
                <a:ea typeface="Source Sans Pro"/>
                <a:cs typeface="Source Sans Pro"/>
                <a:sym typeface="Source Sans Pro"/>
              </a:defRPr>
            </a:lvl1pPr>
            <a:lvl2pPr indent="0" lvl="1" marL="0" marR="0" rtl="0" algn="r">
              <a:lnSpc>
                <a:spcPct val="100000"/>
              </a:lnSpc>
              <a:spcBef>
                <a:spcPts val="0"/>
              </a:spcBef>
              <a:spcAft>
                <a:spcPts val="0"/>
              </a:spcAft>
              <a:buClr>
                <a:srgbClr val="5F6061"/>
              </a:buClr>
              <a:buSzPts val="900"/>
              <a:buFont typeface="Source Sans Pro"/>
              <a:buNone/>
              <a:defRPr b="0" i="0" sz="900" u="none" cap="none" strike="noStrike">
                <a:solidFill>
                  <a:srgbClr val="5F6061"/>
                </a:solidFill>
                <a:latin typeface="Source Sans Pro"/>
                <a:ea typeface="Source Sans Pro"/>
                <a:cs typeface="Source Sans Pro"/>
                <a:sym typeface="Source Sans Pro"/>
              </a:defRPr>
            </a:lvl2pPr>
            <a:lvl3pPr indent="0" lvl="2" marL="0" marR="0" rtl="0" algn="r">
              <a:lnSpc>
                <a:spcPct val="100000"/>
              </a:lnSpc>
              <a:spcBef>
                <a:spcPts val="0"/>
              </a:spcBef>
              <a:spcAft>
                <a:spcPts val="0"/>
              </a:spcAft>
              <a:buClr>
                <a:srgbClr val="5F6061"/>
              </a:buClr>
              <a:buSzPts val="900"/>
              <a:buFont typeface="Source Sans Pro"/>
              <a:buNone/>
              <a:defRPr b="0" i="0" sz="900" u="none" cap="none" strike="noStrike">
                <a:solidFill>
                  <a:srgbClr val="5F6061"/>
                </a:solidFill>
                <a:latin typeface="Source Sans Pro"/>
                <a:ea typeface="Source Sans Pro"/>
                <a:cs typeface="Source Sans Pro"/>
                <a:sym typeface="Source Sans Pro"/>
              </a:defRPr>
            </a:lvl3pPr>
            <a:lvl4pPr indent="0" lvl="3" marL="0" marR="0" rtl="0" algn="r">
              <a:lnSpc>
                <a:spcPct val="100000"/>
              </a:lnSpc>
              <a:spcBef>
                <a:spcPts val="0"/>
              </a:spcBef>
              <a:spcAft>
                <a:spcPts val="0"/>
              </a:spcAft>
              <a:buClr>
                <a:srgbClr val="5F6061"/>
              </a:buClr>
              <a:buSzPts val="900"/>
              <a:buFont typeface="Source Sans Pro"/>
              <a:buNone/>
              <a:defRPr b="0" i="0" sz="900" u="none" cap="none" strike="noStrike">
                <a:solidFill>
                  <a:srgbClr val="5F6061"/>
                </a:solidFill>
                <a:latin typeface="Source Sans Pro"/>
                <a:ea typeface="Source Sans Pro"/>
                <a:cs typeface="Source Sans Pro"/>
                <a:sym typeface="Source Sans Pro"/>
              </a:defRPr>
            </a:lvl4pPr>
            <a:lvl5pPr indent="0" lvl="4" marL="0" marR="0" rtl="0" algn="r">
              <a:lnSpc>
                <a:spcPct val="100000"/>
              </a:lnSpc>
              <a:spcBef>
                <a:spcPts val="0"/>
              </a:spcBef>
              <a:spcAft>
                <a:spcPts val="0"/>
              </a:spcAft>
              <a:buClr>
                <a:srgbClr val="5F6061"/>
              </a:buClr>
              <a:buSzPts val="900"/>
              <a:buFont typeface="Source Sans Pro"/>
              <a:buNone/>
              <a:defRPr b="0" i="0" sz="900" u="none" cap="none" strike="noStrike">
                <a:solidFill>
                  <a:srgbClr val="5F6061"/>
                </a:solidFill>
                <a:latin typeface="Source Sans Pro"/>
                <a:ea typeface="Source Sans Pro"/>
                <a:cs typeface="Source Sans Pro"/>
                <a:sym typeface="Source Sans Pro"/>
              </a:defRPr>
            </a:lvl5pPr>
            <a:lvl6pPr indent="0" lvl="5" marL="0" marR="0" rtl="0" algn="r">
              <a:lnSpc>
                <a:spcPct val="100000"/>
              </a:lnSpc>
              <a:spcBef>
                <a:spcPts val="0"/>
              </a:spcBef>
              <a:spcAft>
                <a:spcPts val="0"/>
              </a:spcAft>
              <a:buClr>
                <a:srgbClr val="5F6061"/>
              </a:buClr>
              <a:buSzPts val="900"/>
              <a:buFont typeface="Source Sans Pro"/>
              <a:buNone/>
              <a:defRPr b="0" i="0" sz="900" u="none" cap="none" strike="noStrike">
                <a:solidFill>
                  <a:srgbClr val="5F6061"/>
                </a:solidFill>
                <a:latin typeface="Source Sans Pro"/>
                <a:ea typeface="Source Sans Pro"/>
                <a:cs typeface="Source Sans Pro"/>
                <a:sym typeface="Source Sans Pro"/>
              </a:defRPr>
            </a:lvl6pPr>
            <a:lvl7pPr indent="0" lvl="6" marL="0" marR="0" rtl="0" algn="r">
              <a:lnSpc>
                <a:spcPct val="100000"/>
              </a:lnSpc>
              <a:spcBef>
                <a:spcPts val="0"/>
              </a:spcBef>
              <a:spcAft>
                <a:spcPts val="0"/>
              </a:spcAft>
              <a:buClr>
                <a:srgbClr val="5F6061"/>
              </a:buClr>
              <a:buSzPts val="900"/>
              <a:buFont typeface="Source Sans Pro"/>
              <a:buNone/>
              <a:defRPr b="0" i="0" sz="900" u="none" cap="none" strike="noStrike">
                <a:solidFill>
                  <a:srgbClr val="5F6061"/>
                </a:solidFill>
                <a:latin typeface="Source Sans Pro"/>
                <a:ea typeface="Source Sans Pro"/>
                <a:cs typeface="Source Sans Pro"/>
                <a:sym typeface="Source Sans Pro"/>
              </a:defRPr>
            </a:lvl7pPr>
            <a:lvl8pPr indent="0" lvl="7" marL="0" marR="0" rtl="0" algn="r">
              <a:lnSpc>
                <a:spcPct val="100000"/>
              </a:lnSpc>
              <a:spcBef>
                <a:spcPts val="0"/>
              </a:spcBef>
              <a:spcAft>
                <a:spcPts val="0"/>
              </a:spcAft>
              <a:buClr>
                <a:srgbClr val="5F6061"/>
              </a:buClr>
              <a:buSzPts val="900"/>
              <a:buFont typeface="Source Sans Pro"/>
              <a:buNone/>
              <a:defRPr b="0" i="0" sz="900" u="none" cap="none" strike="noStrike">
                <a:solidFill>
                  <a:srgbClr val="5F6061"/>
                </a:solidFill>
                <a:latin typeface="Source Sans Pro"/>
                <a:ea typeface="Source Sans Pro"/>
                <a:cs typeface="Source Sans Pro"/>
                <a:sym typeface="Source Sans Pro"/>
              </a:defRPr>
            </a:lvl8pPr>
            <a:lvl9pPr indent="0" lvl="8" marL="0" marR="0" rtl="0" algn="r">
              <a:lnSpc>
                <a:spcPct val="100000"/>
              </a:lnSpc>
              <a:spcBef>
                <a:spcPts val="0"/>
              </a:spcBef>
              <a:spcAft>
                <a:spcPts val="0"/>
              </a:spcAft>
              <a:buClr>
                <a:srgbClr val="5F6061"/>
              </a:buClr>
              <a:buSzPts val="900"/>
              <a:buFont typeface="Source Sans Pro"/>
              <a:buNone/>
              <a:defRPr b="0" i="0" sz="900" u="none" cap="none" strike="noStrike">
                <a:solidFill>
                  <a:srgbClr val="5F6061"/>
                </a:solidFill>
                <a:latin typeface="Source Sans Pro"/>
                <a:ea typeface="Source Sans Pro"/>
                <a:cs typeface="Source Sans Pro"/>
                <a:sym typeface="Source Sans Pr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83" name="Shape 83"/>
        <p:cNvGrpSpPr/>
        <p:nvPr/>
      </p:nvGrpSpPr>
      <p:grpSpPr>
        <a:xfrm>
          <a:off x="0" y="0"/>
          <a:ext cx="0" cy="0"/>
          <a:chOff x="0" y="0"/>
          <a:chExt cx="0" cy="0"/>
        </a:xfrm>
      </p:grpSpPr>
      <p:sp>
        <p:nvSpPr>
          <p:cNvPr id="84" name="Google Shape;84;p22"/>
          <p:cNvSpPr txBox="1"/>
          <p:nvPr>
            <p:ph type="ctrTitle"/>
          </p:nvPr>
        </p:nvSpPr>
        <p:spPr>
          <a:xfrm>
            <a:off x="311708" y="744575"/>
            <a:ext cx="8520600" cy="2052600"/>
          </a:xfrm>
          <a:prstGeom prst="rect">
            <a:avLst/>
          </a:prstGeom>
        </p:spPr>
        <p:txBody>
          <a:bodyPr anchorCtr="0" anchor="b" bIns="91425" lIns="91425" spcFirstLastPara="1" rIns="91425" wrap="square" tIns="91425"/>
          <a:lstStyle>
            <a:lvl1pPr lvl="0" rtl="0" algn="ctr">
              <a:spcBef>
                <a:spcPts val="0"/>
              </a:spcBef>
              <a:spcAft>
                <a:spcPts val="0"/>
              </a:spcAft>
              <a:buSzPts val="5200"/>
              <a:buNone/>
              <a:defRPr sz="52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85" name="Google Shape;85;p22"/>
          <p:cNvSpPr txBox="1"/>
          <p:nvPr>
            <p:ph idx="1" type="subTitle"/>
          </p:nvPr>
        </p:nvSpPr>
        <p:spPr>
          <a:xfrm>
            <a:off x="311700" y="2834125"/>
            <a:ext cx="8520600" cy="792600"/>
          </a:xfrm>
          <a:prstGeom prst="rect">
            <a:avLst/>
          </a:prstGeom>
        </p:spPr>
        <p:txBody>
          <a:bodyPr anchorCtr="0" anchor="t" bIns="91425" lIns="91425" spcFirstLastPara="1" rIns="91425" wrap="square" tIns="91425"/>
          <a:lstStyle>
            <a:lvl1pPr lvl="0" rtl="0" algn="ctr">
              <a:lnSpc>
                <a:spcPct val="100000"/>
              </a:lnSpc>
              <a:spcBef>
                <a:spcPts val="0"/>
              </a:spcBef>
              <a:spcAft>
                <a:spcPts val="0"/>
              </a:spcAft>
              <a:buSzPts val="2800"/>
              <a:buNone/>
              <a:defRPr sz="28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86" name="Google Shape;86;p2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87" name="Shape 87"/>
        <p:cNvGrpSpPr/>
        <p:nvPr/>
      </p:nvGrpSpPr>
      <p:grpSpPr>
        <a:xfrm>
          <a:off x="0" y="0"/>
          <a:ext cx="0" cy="0"/>
          <a:chOff x="0" y="0"/>
          <a:chExt cx="0" cy="0"/>
        </a:xfrm>
      </p:grpSpPr>
      <p:sp>
        <p:nvSpPr>
          <p:cNvPr id="88" name="Google Shape;88;p23"/>
          <p:cNvSpPr txBox="1"/>
          <p:nvPr>
            <p:ph type="title"/>
          </p:nvPr>
        </p:nvSpPr>
        <p:spPr>
          <a:xfrm>
            <a:off x="311700" y="2150850"/>
            <a:ext cx="8520600" cy="841800"/>
          </a:xfrm>
          <a:prstGeom prst="rect">
            <a:avLst/>
          </a:prstGeom>
        </p:spPr>
        <p:txBody>
          <a:bodyPr anchorCtr="0" anchor="ctr" bIns="91425" lIns="91425" spcFirstLastPara="1" rIns="91425" wrap="square" tIns="91425"/>
          <a:lstStyle>
            <a:lvl1pPr lvl="0" rtl="0" algn="ctr">
              <a:spcBef>
                <a:spcPts val="0"/>
              </a:spcBef>
              <a:spcAft>
                <a:spcPts val="0"/>
              </a:spcAft>
              <a:buSzPts val="3600"/>
              <a:buNone/>
              <a:defRPr sz="36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89" name="Google Shape;89;p2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90" name="Shape 90"/>
        <p:cNvGrpSpPr/>
        <p:nvPr/>
      </p:nvGrpSpPr>
      <p:grpSpPr>
        <a:xfrm>
          <a:off x="0" y="0"/>
          <a:ext cx="0" cy="0"/>
          <a:chOff x="0" y="0"/>
          <a:chExt cx="0" cy="0"/>
        </a:xfrm>
      </p:grpSpPr>
      <p:sp>
        <p:nvSpPr>
          <p:cNvPr id="91" name="Google Shape;91;p24"/>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92" name="Google Shape;92;p24"/>
          <p:cNvSpPr txBox="1"/>
          <p:nvPr>
            <p:ph idx="1" type="body"/>
          </p:nvPr>
        </p:nvSpPr>
        <p:spPr>
          <a:xfrm>
            <a:off x="311700" y="1152475"/>
            <a:ext cx="8520600" cy="3416400"/>
          </a:xfrm>
          <a:prstGeom prst="rect">
            <a:avLst/>
          </a:prstGeom>
        </p:spPr>
        <p:txBody>
          <a:bodyPr anchorCtr="0" anchor="t" bIns="91425" lIns="91425" spcFirstLastPara="1" rIns="91425" wrap="square" tIns="91425"/>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93" name="Google Shape;93;p2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94" name="Shape 94"/>
        <p:cNvGrpSpPr/>
        <p:nvPr/>
      </p:nvGrpSpPr>
      <p:grpSpPr>
        <a:xfrm>
          <a:off x="0" y="0"/>
          <a:ext cx="0" cy="0"/>
          <a:chOff x="0" y="0"/>
          <a:chExt cx="0" cy="0"/>
        </a:xfrm>
      </p:grpSpPr>
      <p:sp>
        <p:nvSpPr>
          <p:cNvPr id="95" name="Google Shape;95;p25"/>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96" name="Google Shape;96;p25"/>
          <p:cNvSpPr txBox="1"/>
          <p:nvPr>
            <p:ph idx="1" type="body"/>
          </p:nvPr>
        </p:nvSpPr>
        <p:spPr>
          <a:xfrm>
            <a:off x="311700" y="1152475"/>
            <a:ext cx="3999900" cy="3416400"/>
          </a:xfrm>
          <a:prstGeom prst="rect">
            <a:avLst/>
          </a:prstGeom>
        </p:spPr>
        <p:txBody>
          <a:bodyPr anchorCtr="0" anchor="t" bIns="91425" lIns="91425" spcFirstLastPara="1" rIns="91425" wrap="square" tIns="91425"/>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97" name="Google Shape;97;p25"/>
          <p:cNvSpPr txBox="1"/>
          <p:nvPr>
            <p:ph idx="2" type="body"/>
          </p:nvPr>
        </p:nvSpPr>
        <p:spPr>
          <a:xfrm>
            <a:off x="4832400" y="1152475"/>
            <a:ext cx="3999900" cy="3416400"/>
          </a:xfrm>
          <a:prstGeom prst="rect">
            <a:avLst/>
          </a:prstGeom>
        </p:spPr>
        <p:txBody>
          <a:bodyPr anchorCtr="0" anchor="t" bIns="91425" lIns="91425" spcFirstLastPara="1" rIns="91425" wrap="square" tIns="91425"/>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98" name="Google Shape;98;p2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99" name="Shape 99"/>
        <p:cNvGrpSpPr/>
        <p:nvPr/>
      </p:nvGrpSpPr>
      <p:grpSpPr>
        <a:xfrm>
          <a:off x="0" y="0"/>
          <a:ext cx="0" cy="0"/>
          <a:chOff x="0" y="0"/>
          <a:chExt cx="0" cy="0"/>
        </a:xfrm>
      </p:grpSpPr>
      <p:sp>
        <p:nvSpPr>
          <p:cNvPr id="100" name="Google Shape;100;p26"/>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01" name="Google Shape;101;p2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102" name="Shape 102"/>
        <p:cNvGrpSpPr/>
        <p:nvPr/>
      </p:nvGrpSpPr>
      <p:grpSpPr>
        <a:xfrm>
          <a:off x="0" y="0"/>
          <a:ext cx="0" cy="0"/>
          <a:chOff x="0" y="0"/>
          <a:chExt cx="0" cy="0"/>
        </a:xfrm>
      </p:grpSpPr>
      <p:sp>
        <p:nvSpPr>
          <p:cNvPr id="103" name="Google Shape;103;p27"/>
          <p:cNvSpPr txBox="1"/>
          <p:nvPr>
            <p:ph type="title"/>
          </p:nvPr>
        </p:nvSpPr>
        <p:spPr>
          <a:xfrm>
            <a:off x="311700" y="555600"/>
            <a:ext cx="2808000" cy="755700"/>
          </a:xfrm>
          <a:prstGeom prst="rect">
            <a:avLst/>
          </a:prstGeom>
        </p:spPr>
        <p:txBody>
          <a:bodyPr anchorCtr="0" anchor="b" bIns="91425" lIns="91425" spcFirstLastPara="1" rIns="91425" wrap="square" tIns="91425"/>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104" name="Google Shape;104;p27"/>
          <p:cNvSpPr txBox="1"/>
          <p:nvPr>
            <p:ph idx="1" type="body"/>
          </p:nvPr>
        </p:nvSpPr>
        <p:spPr>
          <a:xfrm>
            <a:off x="311700" y="1389600"/>
            <a:ext cx="2808000" cy="3179400"/>
          </a:xfrm>
          <a:prstGeom prst="rect">
            <a:avLst/>
          </a:prstGeom>
        </p:spPr>
        <p:txBody>
          <a:bodyPr anchorCtr="0" anchor="t" bIns="91425" lIns="91425" spcFirstLastPara="1" rIns="91425" wrap="square" tIns="91425"/>
          <a:lstStyle>
            <a:lvl1pPr indent="-304800" lvl="0" marL="457200" rtl="0">
              <a:spcBef>
                <a:spcPts val="0"/>
              </a:spcBef>
              <a:spcAft>
                <a:spcPts val="0"/>
              </a:spcAft>
              <a:buSzPts val="1200"/>
              <a:buChar char="●"/>
              <a:defRPr sz="12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105" name="Google Shape;105;p2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106" name="Shape 106"/>
        <p:cNvGrpSpPr/>
        <p:nvPr/>
      </p:nvGrpSpPr>
      <p:grpSpPr>
        <a:xfrm>
          <a:off x="0" y="0"/>
          <a:ext cx="0" cy="0"/>
          <a:chOff x="0" y="0"/>
          <a:chExt cx="0" cy="0"/>
        </a:xfrm>
      </p:grpSpPr>
      <p:sp>
        <p:nvSpPr>
          <p:cNvPr id="107" name="Google Shape;107;p28"/>
          <p:cNvSpPr txBox="1"/>
          <p:nvPr>
            <p:ph type="title"/>
          </p:nvPr>
        </p:nvSpPr>
        <p:spPr>
          <a:xfrm>
            <a:off x="490250" y="450150"/>
            <a:ext cx="6367800" cy="4090800"/>
          </a:xfrm>
          <a:prstGeom prst="rect">
            <a:avLst/>
          </a:prstGeom>
        </p:spPr>
        <p:txBody>
          <a:bodyPr anchorCtr="0" anchor="ctr" bIns="91425" lIns="91425" spcFirstLastPara="1" rIns="91425" wrap="square" tIns="91425"/>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sp>
        <p:nvSpPr>
          <p:cNvPr id="108" name="Google Shape;108;p2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109" name="Shape 109"/>
        <p:cNvGrpSpPr/>
        <p:nvPr/>
      </p:nvGrpSpPr>
      <p:grpSpPr>
        <a:xfrm>
          <a:off x="0" y="0"/>
          <a:ext cx="0" cy="0"/>
          <a:chOff x="0" y="0"/>
          <a:chExt cx="0" cy="0"/>
        </a:xfrm>
      </p:grpSpPr>
      <p:sp>
        <p:nvSpPr>
          <p:cNvPr id="110" name="Google Shape;110;p2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 name="Google Shape;111;p29"/>
          <p:cNvSpPr txBox="1"/>
          <p:nvPr>
            <p:ph type="title"/>
          </p:nvPr>
        </p:nvSpPr>
        <p:spPr>
          <a:xfrm>
            <a:off x="265500" y="1233175"/>
            <a:ext cx="4045200" cy="1482300"/>
          </a:xfrm>
          <a:prstGeom prst="rect">
            <a:avLst/>
          </a:prstGeom>
        </p:spPr>
        <p:txBody>
          <a:bodyPr anchorCtr="0" anchor="b" bIns="91425" lIns="91425" spcFirstLastPara="1" rIns="91425" wrap="square" tIns="91425"/>
          <a:lstStyle>
            <a:lvl1pPr lvl="0" rtl="0" algn="ctr">
              <a:spcBef>
                <a:spcPts val="0"/>
              </a:spcBef>
              <a:spcAft>
                <a:spcPts val="0"/>
              </a:spcAft>
              <a:buSzPts val="4200"/>
              <a:buNone/>
              <a:defRPr sz="4200"/>
            </a:lvl1pPr>
            <a:lvl2pPr lvl="1" rtl="0" algn="ctr">
              <a:spcBef>
                <a:spcPts val="0"/>
              </a:spcBef>
              <a:spcAft>
                <a:spcPts val="0"/>
              </a:spcAft>
              <a:buSzPts val="4200"/>
              <a:buNone/>
              <a:defRPr sz="4200"/>
            </a:lvl2pPr>
            <a:lvl3pPr lvl="2" rtl="0" algn="ctr">
              <a:spcBef>
                <a:spcPts val="0"/>
              </a:spcBef>
              <a:spcAft>
                <a:spcPts val="0"/>
              </a:spcAft>
              <a:buSzPts val="4200"/>
              <a:buNone/>
              <a:defRPr sz="4200"/>
            </a:lvl3pPr>
            <a:lvl4pPr lvl="3" rtl="0" algn="ctr">
              <a:spcBef>
                <a:spcPts val="0"/>
              </a:spcBef>
              <a:spcAft>
                <a:spcPts val="0"/>
              </a:spcAft>
              <a:buSzPts val="4200"/>
              <a:buNone/>
              <a:defRPr sz="4200"/>
            </a:lvl4pPr>
            <a:lvl5pPr lvl="4" rtl="0" algn="ctr">
              <a:spcBef>
                <a:spcPts val="0"/>
              </a:spcBef>
              <a:spcAft>
                <a:spcPts val="0"/>
              </a:spcAft>
              <a:buSzPts val="4200"/>
              <a:buNone/>
              <a:defRPr sz="4200"/>
            </a:lvl5pPr>
            <a:lvl6pPr lvl="5" rtl="0" algn="ctr">
              <a:spcBef>
                <a:spcPts val="0"/>
              </a:spcBef>
              <a:spcAft>
                <a:spcPts val="0"/>
              </a:spcAft>
              <a:buSzPts val="4200"/>
              <a:buNone/>
              <a:defRPr sz="4200"/>
            </a:lvl6pPr>
            <a:lvl7pPr lvl="6" rtl="0" algn="ctr">
              <a:spcBef>
                <a:spcPts val="0"/>
              </a:spcBef>
              <a:spcAft>
                <a:spcPts val="0"/>
              </a:spcAft>
              <a:buSzPts val="4200"/>
              <a:buNone/>
              <a:defRPr sz="4200"/>
            </a:lvl7pPr>
            <a:lvl8pPr lvl="7" rtl="0" algn="ctr">
              <a:spcBef>
                <a:spcPts val="0"/>
              </a:spcBef>
              <a:spcAft>
                <a:spcPts val="0"/>
              </a:spcAft>
              <a:buSzPts val="4200"/>
              <a:buNone/>
              <a:defRPr sz="4200"/>
            </a:lvl8pPr>
            <a:lvl9pPr lvl="8" rtl="0" algn="ctr">
              <a:spcBef>
                <a:spcPts val="0"/>
              </a:spcBef>
              <a:spcAft>
                <a:spcPts val="0"/>
              </a:spcAft>
              <a:buSzPts val="4200"/>
              <a:buNone/>
              <a:defRPr sz="4200"/>
            </a:lvl9pPr>
          </a:lstStyle>
          <a:p/>
        </p:txBody>
      </p:sp>
      <p:sp>
        <p:nvSpPr>
          <p:cNvPr id="112" name="Google Shape;112;p29"/>
          <p:cNvSpPr txBox="1"/>
          <p:nvPr>
            <p:ph idx="1" type="subTitle"/>
          </p:nvPr>
        </p:nvSpPr>
        <p:spPr>
          <a:xfrm>
            <a:off x="265500" y="2803075"/>
            <a:ext cx="4045200" cy="1235100"/>
          </a:xfrm>
          <a:prstGeom prst="rect">
            <a:avLst/>
          </a:prstGeom>
        </p:spPr>
        <p:txBody>
          <a:bodyPr anchorCtr="0" anchor="t" bIns="91425" lIns="91425" spcFirstLastPara="1" rIns="91425" wrap="square" tIns="91425"/>
          <a:lstStyle>
            <a:lvl1pPr lvl="0" rtl="0" algn="ctr">
              <a:lnSpc>
                <a:spcPct val="100000"/>
              </a:lnSpc>
              <a:spcBef>
                <a:spcPts val="0"/>
              </a:spcBef>
              <a:spcAft>
                <a:spcPts val="0"/>
              </a:spcAft>
              <a:buSzPts val="2100"/>
              <a:buNone/>
              <a:defRPr sz="21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113" name="Google Shape;113;p29"/>
          <p:cNvSpPr txBox="1"/>
          <p:nvPr>
            <p:ph idx="2" type="body"/>
          </p:nvPr>
        </p:nvSpPr>
        <p:spPr>
          <a:xfrm>
            <a:off x="4939500" y="724075"/>
            <a:ext cx="3837000" cy="3695100"/>
          </a:xfrm>
          <a:prstGeom prst="rect">
            <a:avLst/>
          </a:prstGeom>
        </p:spPr>
        <p:txBody>
          <a:bodyPr anchorCtr="0" anchor="ctr" bIns="91425" lIns="91425" spcFirstLastPara="1" rIns="91425" wrap="square" tIns="91425"/>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114" name="Google Shape;114;p2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115" name="Shape 115"/>
        <p:cNvGrpSpPr/>
        <p:nvPr/>
      </p:nvGrpSpPr>
      <p:grpSpPr>
        <a:xfrm>
          <a:off x="0" y="0"/>
          <a:ext cx="0" cy="0"/>
          <a:chOff x="0" y="0"/>
          <a:chExt cx="0" cy="0"/>
        </a:xfrm>
      </p:grpSpPr>
      <p:sp>
        <p:nvSpPr>
          <p:cNvPr id="116" name="Google Shape;116;p30"/>
          <p:cNvSpPr txBox="1"/>
          <p:nvPr>
            <p:ph idx="1" type="body"/>
          </p:nvPr>
        </p:nvSpPr>
        <p:spPr>
          <a:xfrm>
            <a:off x="311700" y="4230575"/>
            <a:ext cx="5998800" cy="605100"/>
          </a:xfrm>
          <a:prstGeom prst="rect">
            <a:avLst/>
          </a:prstGeom>
        </p:spPr>
        <p:txBody>
          <a:bodyPr anchorCtr="0" anchor="ctr" bIns="91425" lIns="91425" spcFirstLastPara="1" rIns="91425" wrap="square" tIns="91425"/>
          <a:lstStyle>
            <a:lvl1pPr indent="-228600" lvl="0" marL="457200" rtl="0">
              <a:lnSpc>
                <a:spcPct val="100000"/>
              </a:lnSpc>
              <a:spcBef>
                <a:spcPts val="0"/>
              </a:spcBef>
              <a:spcAft>
                <a:spcPts val="0"/>
              </a:spcAft>
              <a:buSzPts val="1800"/>
              <a:buNone/>
              <a:defRPr/>
            </a:lvl1pPr>
          </a:lstStyle>
          <a:p/>
        </p:txBody>
      </p:sp>
      <p:sp>
        <p:nvSpPr>
          <p:cNvPr id="117" name="Google Shape;117;p3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118" name="Shape 118"/>
        <p:cNvGrpSpPr/>
        <p:nvPr/>
      </p:nvGrpSpPr>
      <p:grpSpPr>
        <a:xfrm>
          <a:off x="0" y="0"/>
          <a:ext cx="0" cy="0"/>
          <a:chOff x="0" y="0"/>
          <a:chExt cx="0" cy="0"/>
        </a:xfrm>
      </p:grpSpPr>
      <p:sp>
        <p:nvSpPr>
          <p:cNvPr id="119" name="Google Shape;119;p3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lstStyle>
            <a:lvl1pPr lvl="0" rtl="0" algn="ctr">
              <a:spcBef>
                <a:spcPts val="0"/>
              </a:spcBef>
              <a:spcAft>
                <a:spcPts val="0"/>
              </a:spcAft>
              <a:buSzPts val="12000"/>
              <a:buNone/>
              <a:defRPr sz="12000"/>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120" name="Google Shape;120;p31"/>
          <p:cNvSpPr txBox="1"/>
          <p:nvPr>
            <p:ph idx="1" type="body"/>
          </p:nvPr>
        </p:nvSpPr>
        <p:spPr>
          <a:xfrm>
            <a:off x="311700" y="3152225"/>
            <a:ext cx="8520600" cy="1300800"/>
          </a:xfrm>
          <a:prstGeom prst="rect">
            <a:avLst/>
          </a:prstGeom>
        </p:spPr>
        <p:txBody>
          <a:bodyPr anchorCtr="0" anchor="t" bIns="91425" lIns="91425" spcFirstLastPara="1" rIns="91425" wrap="square" tIns="91425"/>
          <a:lstStyle>
            <a:lvl1pPr indent="-342900" lvl="0" marL="457200" rtl="0" algn="ctr">
              <a:spcBef>
                <a:spcPts val="0"/>
              </a:spcBef>
              <a:spcAft>
                <a:spcPts val="0"/>
              </a:spcAft>
              <a:buSzPts val="1800"/>
              <a:buChar char="●"/>
              <a:defRPr/>
            </a:lvl1pPr>
            <a:lvl2pPr indent="-317500" lvl="1" marL="914400" rtl="0" algn="ctr">
              <a:spcBef>
                <a:spcPts val="1600"/>
              </a:spcBef>
              <a:spcAft>
                <a:spcPts val="0"/>
              </a:spcAft>
              <a:buSzPts val="1400"/>
              <a:buChar char="○"/>
              <a:defRPr/>
            </a:lvl2pPr>
            <a:lvl3pPr indent="-317500" lvl="2" marL="1371600" rtl="0" algn="ctr">
              <a:spcBef>
                <a:spcPts val="1600"/>
              </a:spcBef>
              <a:spcAft>
                <a:spcPts val="0"/>
              </a:spcAft>
              <a:buSzPts val="1400"/>
              <a:buChar char="■"/>
              <a:defRPr/>
            </a:lvl3pPr>
            <a:lvl4pPr indent="-317500" lvl="3" marL="1828800" rtl="0" algn="ctr">
              <a:spcBef>
                <a:spcPts val="1600"/>
              </a:spcBef>
              <a:spcAft>
                <a:spcPts val="0"/>
              </a:spcAft>
              <a:buSzPts val="1400"/>
              <a:buChar char="●"/>
              <a:defRPr/>
            </a:lvl4pPr>
            <a:lvl5pPr indent="-317500" lvl="4" marL="2286000" rtl="0" algn="ctr">
              <a:spcBef>
                <a:spcPts val="1600"/>
              </a:spcBef>
              <a:spcAft>
                <a:spcPts val="0"/>
              </a:spcAft>
              <a:buSzPts val="1400"/>
              <a:buChar char="○"/>
              <a:defRPr/>
            </a:lvl5pPr>
            <a:lvl6pPr indent="-317500" lvl="5" marL="2743200" rtl="0" algn="ctr">
              <a:spcBef>
                <a:spcPts val="1600"/>
              </a:spcBef>
              <a:spcAft>
                <a:spcPts val="0"/>
              </a:spcAft>
              <a:buSzPts val="1400"/>
              <a:buChar char="■"/>
              <a:defRPr/>
            </a:lvl6pPr>
            <a:lvl7pPr indent="-317500" lvl="6" marL="3200400" rtl="0" algn="ctr">
              <a:spcBef>
                <a:spcPts val="1600"/>
              </a:spcBef>
              <a:spcAft>
                <a:spcPts val="0"/>
              </a:spcAft>
              <a:buSzPts val="1400"/>
              <a:buChar char="●"/>
              <a:defRPr/>
            </a:lvl7pPr>
            <a:lvl8pPr indent="-317500" lvl="7" marL="3657600" rtl="0" algn="ctr">
              <a:spcBef>
                <a:spcPts val="1600"/>
              </a:spcBef>
              <a:spcAft>
                <a:spcPts val="0"/>
              </a:spcAft>
              <a:buSzPts val="1400"/>
              <a:buChar char="○"/>
              <a:defRPr/>
            </a:lvl8pPr>
            <a:lvl9pPr indent="-317500" lvl="8" marL="4114800" rtl="0" algn="ctr">
              <a:spcBef>
                <a:spcPts val="1600"/>
              </a:spcBef>
              <a:spcAft>
                <a:spcPts val="1600"/>
              </a:spcAft>
              <a:buSzPts val="1400"/>
              <a:buChar char="■"/>
              <a:defRPr/>
            </a:lvl9pPr>
          </a:lstStyle>
          <a:p/>
        </p:txBody>
      </p:sp>
      <p:sp>
        <p:nvSpPr>
          <p:cNvPr id="121" name="Google Shape;121;p3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cp" type="blank">
  <p:cSld name="BLANK">
    <p:spTree>
      <p:nvGrpSpPr>
        <p:cNvPr id="122" name="Shape 122"/>
        <p:cNvGrpSpPr/>
        <p:nvPr/>
      </p:nvGrpSpPr>
      <p:grpSpPr>
        <a:xfrm>
          <a:off x="0" y="0"/>
          <a:ext cx="0" cy="0"/>
          <a:chOff x="0" y="0"/>
          <a:chExt cx="0" cy="0"/>
        </a:xfrm>
      </p:grpSpPr>
      <p:pic>
        <p:nvPicPr>
          <p:cNvPr id="123" name="Google Shape;123;p32"/>
          <p:cNvPicPr preferRelativeResize="0"/>
          <p:nvPr/>
        </p:nvPicPr>
        <p:blipFill>
          <a:blip r:embed="rId2">
            <a:alphaModFix/>
          </a:blip>
          <a:stretch>
            <a:fillRect/>
          </a:stretch>
        </p:blipFill>
        <p:spPr>
          <a:xfrm>
            <a:off x="0" y="4476750"/>
            <a:ext cx="9144000" cy="666750"/>
          </a:xfrm>
          <a:prstGeom prst="rect">
            <a:avLst/>
          </a:prstGeom>
          <a:noFill/>
          <a:ln>
            <a:noFill/>
          </a:ln>
        </p:spPr>
      </p:pic>
      <p:pic>
        <p:nvPicPr>
          <p:cNvPr id="124" name="Google Shape;124;p32"/>
          <p:cNvPicPr preferRelativeResize="0"/>
          <p:nvPr/>
        </p:nvPicPr>
        <p:blipFill>
          <a:blip r:embed="rId3">
            <a:alphaModFix/>
          </a:blip>
          <a:stretch>
            <a:fillRect/>
          </a:stretch>
        </p:blipFill>
        <p:spPr>
          <a:xfrm>
            <a:off x="57150" y="57150"/>
            <a:ext cx="1032272" cy="1032272"/>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ustom Layout 1">
  <p:cSld name="CUSTOM">
    <p:spTree>
      <p:nvGrpSpPr>
        <p:cNvPr id="125" name="Shape 125"/>
        <p:cNvGrpSpPr/>
        <p:nvPr/>
      </p:nvGrpSpPr>
      <p:grpSpPr>
        <a:xfrm>
          <a:off x="0" y="0"/>
          <a:ext cx="0" cy="0"/>
          <a:chOff x="0" y="0"/>
          <a:chExt cx="0" cy="0"/>
        </a:xfrm>
      </p:grpSpPr>
      <p:sp>
        <p:nvSpPr>
          <p:cNvPr id="126" name="Google Shape;126;p33"/>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rtl="0">
              <a:spcBef>
                <a:spcPts val="0"/>
              </a:spcBef>
              <a:spcAft>
                <a:spcPts val="0"/>
              </a:spcAft>
              <a:buNone/>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CP17 End Bumper" showMasterSp="0">
  <p:cSld name="TITLE_AND_BODY_1">
    <p:spTree>
      <p:nvGrpSpPr>
        <p:cNvPr id="127" name="Shape 127"/>
        <p:cNvGrpSpPr/>
        <p:nvPr/>
      </p:nvGrpSpPr>
      <p:grpSpPr>
        <a:xfrm>
          <a:off x="0" y="0"/>
          <a:ext cx="0" cy="0"/>
          <a:chOff x="0" y="0"/>
          <a:chExt cx="0" cy="0"/>
        </a:xfrm>
      </p:grpSpPr>
      <p:pic>
        <p:nvPicPr>
          <p:cNvPr descr="OCPAMS_bumper_slide_D.png" id="128" name="Google Shape;128;p34"/>
          <p:cNvPicPr preferRelativeResize="0"/>
          <p:nvPr/>
        </p:nvPicPr>
        <p:blipFill rotWithShape="1">
          <a:blip r:embed="rId2">
            <a:alphaModFix/>
          </a:blip>
          <a:srcRect b="0" l="0" r="0" t="0"/>
          <a:stretch/>
        </p:blipFill>
        <p:spPr>
          <a:xfrm>
            <a:off x="0" y="0"/>
            <a:ext cx="9144000" cy="5143500"/>
          </a:xfrm>
          <a:prstGeom prst="rect">
            <a:avLst/>
          </a:prstGeom>
          <a:noFill/>
          <a:ln>
            <a:noFill/>
          </a:ln>
        </p:spPr>
      </p:pic>
      <p:sp>
        <p:nvSpPr>
          <p:cNvPr id="129" name="Google Shape;129;p34"/>
          <p:cNvSpPr txBox="1"/>
          <p:nvPr>
            <p:ph idx="12" type="sldNum"/>
          </p:nvPr>
        </p:nvSpPr>
        <p:spPr>
          <a:xfrm>
            <a:off x="4419600" y="4629150"/>
            <a:ext cx="2133600" cy="276300"/>
          </a:xfrm>
          <a:prstGeom prst="rect">
            <a:avLst/>
          </a:prstGeom>
          <a:noFill/>
          <a:ln>
            <a:noFill/>
          </a:ln>
        </p:spPr>
        <p:txBody>
          <a:bodyPr anchorCtr="0" anchor="ctr" bIns="34275" lIns="34275" spcFirstLastPara="1" rIns="34275" wrap="square" tIns="34275">
            <a:noAutofit/>
          </a:bodyPr>
          <a:lstStyle>
            <a:lvl1pPr indent="0" lvl="0" marL="0" marR="0" rtl="0" algn="r">
              <a:lnSpc>
                <a:spcPct val="100000"/>
              </a:lnSpc>
              <a:spcBef>
                <a:spcPts val="0"/>
              </a:spcBef>
              <a:spcAft>
                <a:spcPts val="0"/>
              </a:spcAft>
              <a:buClr>
                <a:srgbClr val="5F6061"/>
              </a:buClr>
              <a:buSzPts val="900"/>
              <a:buFont typeface="Source Sans Pro"/>
              <a:buNone/>
              <a:defRPr b="0" i="0" sz="900" u="none" cap="none" strike="noStrike">
                <a:solidFill>
                  <a:srgbClr val="5F6061"/>
                </a:solidFill>
                <a:latin typeface="Source Sans Pro"/>
                <a:ea typeface="Source Sans Pro"/>
                <a:cs typeface="Source Sans Pro"/>
                <a:sym typeface="Source Sans Pro"/>
              </a:defRPr>
            </a:lvl1pPr>
            <a:lvl2pPr indent="0" lvl="1" marL="0" marR="0" rtl="0" algn="r">
              <a:lnSpc>
                <a:spcPct val="100000"/>
              </a:lnSpc>
              <a:spcBef>
                <a:spcPts val="0"/>
              </a:spcBef>
              <a:spcAft>
                <a:spcPts val="0"/>
              </a:spcAft>
              <a:buClr>
                <a:srgbClr val="5F6061"/>
              </a:buClr>
              <a:buSzPts val="900"/>
              <a:buFont typeface="Source Sans Pro"/>
              <a:buNone/>
              <a:defRPr b="0" i="0" sz="900" u="none" cap="none" strike="noStrike">
                <a:solidFill>
                  <a:srgbClr val="5F6061"/>
                </a:solidFill>
                <a:latin typeface="Source Sans Pro"/>
                <a:ea typeface="Source Sans Pro"/>
                <a:cs typeface="Source Sans Pro"/>
                <a:sym typeface="Source Sans Pro"/>
              </a:defRPr>
            </a:lvl2pPr>
            <a:lvl3pPr indent="0" lvl="2" marL="0" marR="0" rtl="0" algn="r">
              <a:lnSpc>
                <a:spcPct val="100000"/>
              </a:lnSpc>
              <a:spcBef>
                <a:spcPts val="0"/>
              </a:spcBef>
              <a:spcAft>
                <a:spcPts val="0"/>
              </a:spcAft>
              <a:buClr>
                <a:srgbClr val="5F6061"/>
              </a:buClr>
              <a:buSzPts val="900"/>
              <a:buFont typeface="Source Sans Pro"/>
              <a:buNone/>
              <a:defRPr b="0" i="0" sz="900" u="none" cap="none" strike="noStrike">
                <a:solidFill>
                  <a:srgbClr val="5F6061"/>
                </a:solidFill>
                <a:latin typeface="Source Sans Pro"/>
                <a:ea typeface="Source Sans Pro"/>
                <a:cs typeface="Source Sans Pro"/>
                <a:sym typeface="Source Sans Pro"/>
              </a:defRPr>
            </a:lvl3pPr>
            <a:lvl4pPr indent="0" lvl="3" marL="0" marR="0" rtl="0" algn="r">
              <a:lnSpc>
                <a:spcPct val="100000"/>
              </a:lnSpc>
              <a:spcBef>
                <a:spcPts val="0"/>
              </a:spcBef>
              <a:spcAft>
                <a:spcPts val="0"/>
              </a:spcAft>
              <a:buClr>
                <a:srgbClr val="5F6061"/>
              </a:buClr>
              <a:buSzPts val="900"/>
              <a:buFont typeface="Source Sans Pro"/>
              <a:buNone/>
              <a:defRPr b="0" i="0" sz="900" u="none" cap="none" strike="noStrike">
                <a:solidFill>
                  <a:srgbClr val="5F6061"/>
                </a:solidFill>
                <a:latin typeface="Source Sans Pro"/>
                <a:ea typeface="Source Sans Pro"/>
                <a:cs typeface="Source Sans Pro"/>
                <a:sym typeface="Source Sans Pro"/>
              </a:defRPr>
            </a:lvl4pPr>
            <a:lvl5pPr indent="0" lvl="4" marL="0" marR="0" rtl="0" algn="r">
              <a:lnSpc>
                <a:spcPct val="100000"/>
              </a:lnSpc>
              <a:spcBef>
                <a:spcPts val="0"/>
              </a:spcBef>
              <a:spcAft>
                <a:spcPts val="0"/>
              </a:spcAft>
              <a:buClr>
                <a:srgbClr val="5F6061"/>
              </a:buClr>
              <a:buSzPts val="900"/>
              <a:buFont typeface="Source Sans Pro"/>
              <a:buNone/>
              <a:defRPr b="0" i="0" sz="900" u="none" cap="none" strike="noStrike">
                <a:solidFill>
                  <a:srgbClr val="5F6061"/>
                </a:solidFill>
                <a:latin typeface="Source Sans Pro"/>
                <a:ea typeface="Source Sans Pro"/>
                <a:cs typeface="Source Sans Pro"/>
                <a:sym typeface="Source Sans Pro"/>
              </a:defRPr>
            </a:lvl5pPr>
            <a:lvl6pPr indent="0" lvl="5" marL="0" marR="0" rtl="0" algn="r">
              <a:lnSpc>
                <a:spcPct val="100000"/>
              </a:lnSpc>
              <a:spcBef>
                <a:spcPts val="0"/>
              </a:spcBef>
              <a:spcAft>
                <a:spcPts val="0"/>
              </a:spcAft>
              <a:buClr>
                <a:srgbClr val="5F6061"/>
              </a:buClr>
              <a:buSzPts val="900"/>
              <a:buFont typeface="Source Sans Pro"/>
              <a:buNone/>
              <a:defRPr b="0" i="0" sz="900" u="none" cap="none" strike="noStrike">
                <a:solidFill>
                  <a:srgbClr val="5F6061"/>
                </a:solidFill>
                <a:latin typeface="Source Sans Pro"/>
                <a:ea typeface="Source Sans Pro"/>
                <a:cs typeface="Source Sans Pro"/>
                <a:sym typeface="Source Sans Pro"/>
              </a:defRPr>
            </a:lvl6pPr>
            <a:lvl7pPr indent="0" lvl="6" marL="0" marR="0" rtl="0" algn="r">
              <a:lnSpc>
                <a:spcPct val="100000"/>
              </a:lnSpc>
              <a:spcBef>
                <a:spcPts val="0"/>
              </a:spcBef>
              <a:spcAft>
                <a:spcPts val="0"/>
              </a:spcAft>
              <a:buClr>
                <a:srgbClr val="5F6061"/>
              </a:buClr>
              <a:buSzPts val="900"/>
              <a:buFont typeface="Source Sans Pro"/>
              <a:buNone/>
              <a:defRPr b="0" i="0" sz="900" u="none" cap="none" strike="noStrike">
                <a:solidFill>
                  <a:srgbClr val="5F6061"/>
                </a:solidFill>
                <a:latin typeface="Source Sans Pro"/>
                <a:ea typeface="Source Sans Pro"/>
                <a:cs typeface="Source Sans Pro"/>
                <a:sym typeface="Source Sans Pro"/>
              </a:defRPr>
            </a:lvl7pPr>
            <a:lvl8pPr indent="0" lvl="7" marL="0" marR="0" rtl="0" algn="r">
              <a:lnSpc>
                <a:spcPct val="100000"/>
              </a:lnSpc>
              <a:spcBef>
                <a:spcPts val="0"/>
              </a:spcBef>
              <a:spcAft>
                <a:spcPts val="0"/>
              </a:spcAft>
              <a:buClr>
                <a:srgbClr val="5F6061"/>
              </a:buClr>
              <a:buSzPts val="900"/>
              <a:buFont typeface="Source Sans Pro"/>
              <a:buNone/>
              <a:defRPr b="0" i="0" sz="900" u="none" cap="none" strike="noStrike">
                <a:solidFill>
                  <a:srgbClr val="5F6061"/>
                </a:solidFill>
                <a:latin typeface="Source Sans Pro"/>
                <a:ea typeface="Source Sans Pro"/>
                <a:cs typeface="Source Sans Pro"/>
                <a:sym typeface="Source Sans Pro"/>
              </a:defRPr>
            </a:lvl8pPr>
            <a:lvl9pPr indent="0" lvl="8" marL="0" marR="0" rtl="0" algn="r">
              <a:lnSpc>
                <a:spcPct val="100000"/>
              </a:lnSpc>
              <a:spcBef>
                <a:spcPts val="0"/>
              </a:spcBef>
              <a:spcAft>
                <a:spcPts val="0"/>
              </a:spcAft>
              <a:buClr>
                <a:srgbClr val="5F6061"/>
              </a:buClr>
              <a:buSzPts val="900"/>
              <a:buFont typeface="Source Sans Pro"/>
              <a:buNone/>
              <a:defRPr b="0" i="0" sz="900" u="none" cap="none" strike="noStrike">
                <a:solidFill>
                  <a:srgbClr val="5F6061"/>
                </a:solidFill>
                <a:latin typeface="Source Sans Pro"/>
                <a:ea typeface="Source Sans Pro"/>
                <a:cs typeface="Source Sans Pro"/>
                <a:sym typeface="Source Sans Pr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p:cSld name="Title Slide">
    <p:spTree>
      <p:nvGrpSpPr>
        <p:cNvPr id="130" name="Shape 130"/>
        <p:cNvGrpSpPr/>
        <p:nvPr/>
      </p:nvGrpSpPr>
      <p:grpSpPr>
        <a:xfrm>
          <a:off x="0" y="0"/>
          <a:ext cx="0" cy="0"/>
          <a:chOff x="0" y="0"/>
          <a:chExt cx="0" cy="0"/>
        </a:xfrm>
      </p:grpSpPr>
      <p:sp>
        <p:nvSpPr>
          <p:cNvPr id="131" name="Google Shape;131;p35"/>
          <p:cNvSpPr txBox="1"/>
          <p:nvPr>
            <p:ph type="title"/>
          </p:nvPr>
        </p:nvSpPr>
        <p:spPr>
          <a:xfrm>
            <a:off x="628650" y="1227062"/>
            <a:ext cx="7886700" cy="502500"/>
          </a:xfrm>
          <a:prstGeom prst="rect">
            <a:avLst/>
          </a:prstGeom>
          <a:noFill/>
          <a:ln>
            <a:noFill/>
          </a:ln>
        </p:spPr>
        <p:txBody>
          <a:bodyPr anchorCtr="0" anchor="t" bIns="34275" lIns="68575" spcFirstLastPara="1" rIns="68575" wrap="square" tIns="34275"/>
          <a:lstStyle>
            <a:lvl1pPr lvl="0" marR="0" rtl="0" algn="ctr">
              <a:lnSpc>
                <a:spcPct val="90000"/>
              </a:lnSpc>
              <a:spcBef>
                <a:spcPts val="0"/>
              </a:spcBef>
              <a:spcAft>
                <a:spcPts val="0"/>
              </a:spcAft>
              <a:buClr>
                <a:srgbClr val="373839"/>
              </a:buClr>
              <a:buSzPts val="2700"/>
              <a:buFont typeface="Arial"/>
              <a:buNone/>
              <a:defRPr b="1" i="0" sz="2700" u="none" cap="none" strike="noStrike">
                <a:solidFill>
                  <a:srgbClr val="373839"/>
                </a:solidFill>
                <a:latin typeface="Arial"/>
                <a:ea typeface="Arial"/>
                <a:cs typeface="Arial"/>
                <a:sym typeface="Arial"/>
              </a:defRPr>
            </a:lvl1pPr>
            <a:lvl2pPr lvl="1" marR="0" rtl="0" algn="ctr">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2pPr>
            <a:lvl3pPr lvl="2" marR="0" rtl="0" algn="ctr">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3pPr>
            <a:lvl4pPr lvl="3" marR="0" rtl="0" algn="ctr">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4pPr>
            <a:lvl5pPr lvl="4" marR="0" rtl="0" algn="ctr">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5pPr>
            <a:lvl6pPr lvl="5" marR="0" rtl="0" algn="ctr">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6pPr>
            <a:lvl7pPr lvl="6" marR="0" rtl="0" algn="ctr">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7pPr>
            <a:lvl8pPr lvl="7" marR="0" rtl="0" algn="ctr">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8pPr>
            <a:lvl9pPr lvl="8" marR="0" rtl="0" algn="ctr">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9pPr>
          </a:lstStyle>
          <a:p/>
        </p:txBody>
      </p:sp>
      <p:sp>
        <p:nvSpPr>
          <p:cNvPr id="132" name="Google Shape;132;p35"/>
          <p:cNvSpPr txBox="1"/>
          <p:nvPr>
            <p:ph idx="1" type="body"/>
          </p:nvPr>
        </p:nvSpPr>
        <p:spPr>
          <a:xfrm>
            <a:off x="621506" y="1827901"/>
            <a:ext cx="7879500" cy="2445300"/>
          </a:xfrm>
          <a:prstGeom prst="rect">
            <a:avLst/>
          </a:prstGeom>
          <a:noFill/>
          <a:ln>
            <a:noFill/>
          </a:ln>
        </p:spPr>
        <p:txBody>
          <a:bodyPr anchorCtr="0" anchor="t" bIns="34275" lIns="68575" spcFirstLastPara="1" rIns="68575" wrap="square" tIns="34275"/>
          <a:lstStyle>
            <a:lvl1pPr indent="-342900" lvl="0" marL="457200" marR="0" rtl="0" algn="l">
              <a:lnSpc>
                <a:spcPct val="90000"/>
              </a:lnSpc>
              <a:spcBef>
                <a:spcPts val="800"/>
              </a:spcBef>
              <a:spcAft>
                <a:spcPts val="0"/>
              </a:spcAft>
              <a:buClr>
                <a:srgbClr val="7FBBC0"/>
              </a:buClr>
              <a:buSzPts val="1800"/>
              <a:buFont typeface="Arial"/>
              <a:buChar char="•"/>
              <a:defRPr b="0" i="0" sz="1800" u="none" cap="none" strike="noStrike">
                <a:solidFill>
                  <a:srgbClr val="373839"/>
                </a:solidFill>
                <a:latin typeface="Arial"/>
                <a:ea typeface="Arial"/>
                <a:cs typeface="Arial"/>
                <a:sym typeface="Arial"/>
              </a:defRPr>
            </a:lvl1pPr>
            <a:lvl2pPr indent="-323850" lvl="1" marL="914400" marR="0" rtl="0" algn="l">
              <a:lnSpc>
                <a:spcPct val="90000"/>
              </a:lnSpc>
              <a:spcBef>
                <a:spcPts val="400"/>
              </a:spcBef>
              <a:spcAft>
                <a:spcPts val="0"/>
              </a:spcAft>
              <a:buClr>
                <a:srgbClr val="7FBBC0"/>
              </a:buClr>
              <a:buSzPts val="1500"/>
              <a:buFont typeface="Arial"/>
              <a:buChar char="•"/>
              <a:defRPr b="0" i="0" sz="1500" u="none" cap="none" strike="noStrike">
                <a:solidFill>
                  <a:srgbClr val="373839"/>
                </a:solidFill>
                <a:latin typeface="Arial"/>
                <a:ea typeface="Arial"/>
                <a:cs typeface="Arial"/>
                <a:sym typeface="Arial"/>
              </a:defRPr>
            </a:lvl2pPr>
            <a:lvl3pPr indent="-317500" lvl="2" marL="1371600" marR="0" rtl="0" algn="l">
              <a:lnSpc>
                <a:spcPct val="90000"/>
              </a:lnSpc>
              <a:spcBef>
                <a:spcPts val="400"/>
              </a:spcBef>
              <a:spcAft>
                <a:spcPts val="0"/>
              </a:spcAft>
              <a:buClr>
                <a:srgbClr val="7FBBC0"/>
              </a:buClr>
              <a:buSzPts val="1400"/>
              <a:buFont typeface="Arial"/>
              <a:buChar char="•"/>
              <a:defRPr b="0" i="0" sz="1400" u="none" cap="none" strike="noStrike">
                <a:solidFill>
                  <a:srgbClr val="373839"/>
                </a:solidFill>
                <a:latin typeface="Arial"/>
                <a:ea typeface="Arial"/>
                <a:cs typeface="Arial"/>
                <a:sym typeface="Arial"/>
              </a:defRPr>
            </a:lvl3pPr>
            <a:lvl4pPr indent="-304800" lvl="3" marL="1828800" marR="0" rtl="0" algn="l">
              <a:lnSpc>
                <a:spcPct val="90000"/>
              </a:lnSpc>
              <a:spcBef>
                <a:spcPts val="400"/>
              </a:spcBef>
              <a:spcAft>
                <a:spcPts val="0"/>
              </a:spcAft>
              <a:buClr>
                <a:srgbClr val="7FBBC0"/>
              </a:buClr>
              <a:buSzPts val="1200"/>
              <a:buFont typeface="Arial"/>
              <a:buChar char="•"/>
              <a:defRPr b="0" i="0" sz="1200" u="none" cap="none" strike="noStrike">
                <a:solidFill>
                  <a:srgbClr val="373839"/>
                </a:solidFill>
                <a:latin typeface="Arial"/>
                <a:ea typeface="Arial"/>
                <a:cs typeface="Arial"/>
                <a:sym typeface="Arial"/>
              </a:defRPr>
            </a:lvl4pPr>
            <a:lvl5pPr indent="-304800" lvl="4" marL="2286000" marR="0" rtl="0" algn="l">
              <a:lnSpc>
                <a:spcPct val="90000"/>
              </a:lnSpc>
              <a:spcBef>
                <a:spcPts val="400"/>
              </a:spcBef>
              <a:spcAft>
                <a:spcPts val="0"/>
              </a:spcAft>
              <a:buClr>
                <a:srgbClr val="7FBBC0"/>
              </a:buClr>
              <a:buSzPts val="1200"/>
              <a:buFont typeface="Arial"/>
              <a:buChar char="•"/>
              <a:defRPr b="0" i="0" sz="1200" u="none" cap="none" strike="noStrike">
                <a:solidFill>
                  <a:srgbClr val="373839"/>
                </a:solidFill>
                <a:latin typeface="Arial"/>
                <a:ea typeface="Arial"/>
                <a:cs typeface="Arial"/>
                <a:sym typeface="Arial"/>
              </a:defRPr>
            </a:lvl5pPr>
            <a:lvl6pPr indent="-304800" lvl="5" marL="2743200" marR="0" rtl="0" algn="l">
              <a:lnSpc>
                <a:spcPct val="90000"/>
              </a:lnSpc>
              <a:spcBef>
                <a:spcPts val="400"/>
              </a:spcBef>
              <a:spcAft>
                <a:spcPts val="0"/>
              </a:spcAft>
              <a:buClr>
                <a:schemeClr val="dk1"/>
              </a:buClr>
              <a:buSzPts val="1200"/>
              <a:buFont typeface="Arial"/>
              <a:buChar char="•"/>
              <a:defRPr b="0" i="0" sz="1200" u="none" cap="none" strike="noStrike">
                <a:solidFill>
                  <a:schemeClr val="dk1"/>
                </a:solidFill>
                <a:latin typeface="Calibri"/>
                <a:ea typeface="Calibri"/>
                <a:cs typeface="Calibri"/>
                <a:sym typeface="Calibri"/>
              </a:defRPr>
            </a:lvl6pPr>
            <a:lvl7pPr indent="-304800" lvl="6" marL="3200400" marR="0" rtl="0" algn="l">
              <a:lnSpc>
                <a:spcPct val="90000"/>
              </a:lnSpc>
              <a:spcBef>
                <a:spcPts val="400"/>
              </a:spcBef>
              <a:spcAft>
                <a:spcPts val="0"/>
              </a:spcAft>
              <a:buClr>
                <a:schemeClr val="dk1"/>
              </a:buClr>
              <a:buSzPts val="1200"/>
              <a:buFont typeface="Arial"/>
              <a:buChar char="•"/>
              <a:defRPr b="0" i="0" sz="1200" u="none" cap="none" strike="noStrike">
                <a:solidFill>
                  <a:schemeClr val="dk1"/>
                </a:solidFill>
                <a:latin typeface="Calibri"/>
                <a:ea typeface="Calibri"/>
                <a:cs typeface="Calibri"/>
                <a:sym typeface="Calibri"/>
              </a:defRPr>
            </a:lvl7pPr>
            <a:lvl8pPr indent="-304800" lvl="7" marL="3657600" marR="0" rtl="0" algn="l">
              <a:lnSpc>
                <a:spcPct val="90000"/>
              </a:lnSpc>
              <a:spcBef>
                <a:spcPts val="400"/>
              </a:spcBef>
              <a:spcAft>
                <a:spcPts val="0"/>
              </a:spcAft>
              <a:buClr>
                <a:schemeClr val="dk1"/>
              </a:buClr>
              <a:buSzPts val="1200"/>
              <a:buFont typeface="Arial"/>
              <a:buChar char="•"/>
              <a:defRPr b="0" i="0" sz="1200" u="none" cap="none" strike="noStrike">
                <a:solidFill>
                  <a:schemeClr val="dk1"/>
                </a:solidFill>
                <a:latin typeface="Calibri"/>
                <a:ea typeface="Calibri"/>
                <a:cs typeface="Calibri"/>
                <a:sym typeface="Calibri"/>
              </a:defRPr>
            </a:lvl8pPr>
            <a:lvl9pPr indent="-304800" lvl="8" marL="4114800" marR="0" rtl="0" algn="l">
              <a:lnSpc>
                <a:spcPct val="90000"/>
              </a:lnSpc>
              <a:spcBef>
                <a:spcPts val="400"/>
              </a:spcBef>
              <a:spcAft>
                <a:spcPts val="0"/>
              </a:spcAft>
              <a:buClr>
                <a:schemeClr val="dk1"/>
              </a:buClr>
              <a:buSzPts val="1200"/>
              <a:buFont typeface="Arial"/>
              <a:buChar char="•"/>
              <a:defRPr b="0" i="0" sz="12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标题和内容" type="obj">
  <p:cSld name="OBJECT">
    <p:spTree>
      <p:nvGrpSpPr>
        <p:cNvPr id="133" name="Shape 133"/>
        <p:cNvGrpSpPr/>
        <p:nvPr/>
      </p:nvGrpSpPr>
      <p:grpSpPr>
        <a:xfrm>
          <a:off x="0" y="0"/>
          <a:ext cx="0" cy="0"/>
          <a:chOff x="0" y="0"/>
          <a:chExt cx="0" cy="0"/>
        </a:xfrm>
      </p:grpSpPr>
      <p:sp>
        <p:nvSpPr>
          <p:cNvPr id="134" name="Google Shape;134;p36"/>
          <p:cNvSpPr txBox="1"/>
          <p:nvPr>
            <p:ph type="title"/>
          </p:nvPr>
        </p:nvSpPr>
        <p:spPr>
          <a:xfrm>
            <a:off x="0" y="0"/>
            <a:ext cx="2250000" cy="2250000"/>
          </a:xfrm>
          <a:prstGeom prst="rect">
            <a:avLst/>
          </a:prstGeom>
          <a:noFill/>
          <a:ln>
            <a:noFill/>
          </a:ln>
        </p:spPr>
        <p:txBody>
          <a:bodyPr anchorCtr="0" anchor="t" bIns="34275" lIns="68575" spcFirstLastPara="1" rIns="68575" wrap="square" tIns="34275"/>
          <a:lstStyle>
            <a:lvl1pPr lvl="0"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9pPr>
          </a:lstStyle>
          <a:p/>
        </p:txBody>
      </p:sp>
      <p:sp>
        <p:nvSpPr>
          <p:cNvPr id="135" name="Google Shape;135;p36"/>
          <p:cNvSpPr txBox="1"/>
          <p:nvPr>
            <p:ph idx="1" type="body"/>
          </p:nvPr>
        </p:nvSpPr>
        <p:spPr>
          <a:xfrm>
            <a:off x="0" y="0"/>
            <a:ext cx="2250000" cy="2250000"/>
          </a:xfrm>
          <a:prstGeom prst="rect">
            <a:avLst/>
          </a:prstGeom>
          <a:noFill/>
          <a:ln>
            <a:noFill/>
          </a:ln>
        </p:spPr>
        <p:txBody>
          <a:bodyPr anchorCtr="0" anchor="t" bIns="34275" lIns="68575" spcFirstLastPara="1" rIns="68575" wrap="square" tIns="34275"/>
          <a:lstStyle>
            <a:lvl1pPr indent="-228600" lvl="0" marL="457200" marR="0" rtl="0" algn="l">
              <a:lnSpc>
                <a:spcPct val="100000"/>
              </a:lnSpc>
              <a:spcBef>
                <a:spcPts val="30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1pPr>
            <a:lvl2pPr indent="-228600" lvl="1" marL="914400" marR="0" rtl="0" algn="l">
              <a:lnSpc>
                <a:spcPct val="100000"/>
              </a:lnSpc>
              <a:spcBef>
                <a:spcPts val="40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2pPr>
            <a:lvl3pPr indent="-228600" lvl="2" marL="1371600" marR="0" rtl="0" algn="l">
              <a:lnSpc>
                <a:spcPct val="100000"/>
              </a:lnSpc>
              <a:spcBef>
                <a:spcPts val="40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3pPr>
            <a:lvl4pPr indent="-228600" lvl="3" marL="1828800" marR="0" rtl="0" algn="l">
              <a:lnSpc>
                <a:spcPct val="100000"/>
              </a:lnSpc>
              <a:spcBef>
                <a:spcPts val="40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4pPr>
            <a:lvl5pPr indent="-228600" lvl="4" marL="2286000" marR="0" rtl="0" algn="l">
              <a:lnSpc>
                <a:spcPct val="100000"/>
              </a:lnSpc>
              <a:spcBef>
                <a:spcPts val="40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5pPr>
            <a:lvl6pPr indent="-228600" lvl="5" marL="2743200" marR="0" rtl="0" algn="l">
              <a:lnSpc>
                <a:spcPct val="100000"/>
              </a:lnSpc>
              <a:spcBef>
                <a:spcPts val="40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9pPr>
          </a:lstStyle>
          <a:p/>
        </p:txBody>
      </p:sp>
      <p:sp>
        <p:nvSpPr>
          <p:cNvPr id="136" name="Google Shape;136;p36"/>
          <p:cNvSpPr txBox="1"/>
          <p:nvPr>
            <p:ph idx="12" type="sldNum"/>
          </p:nvPr>
        </p:nvSpPr>
        <p:spPr>
          <a:xfrm>
            <a:off x="0" y="0"/>
            <a:ext cx="2250000" cy="2250000"/>
          </a:xfrm>
          <a:prstGeom prst="rect">
            <a:avLst/>
          </a:prstGeom>
          <a:noFill/>
          <a:ln>
            <a:noFill/>
          </a:ln>
        </p:spPr>
        <p:txBody>
          <a:bodyPr anchorCtr="0" anchor="t" bIns="34275" lIns="68575" spcFirstLastPara="1" rIns="68575" wrap="square" tIns="34275">
            <a:noAutofit/>
          </a:bodyPr>
          <a:lstStyle>
            <a:lvl1pPr indent="0" lvl="0" marL="0"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
              <a:t>‹#›</a:t>
            </a:fld>
            <a:endParaRPr/>
          </a:p>
        </p:txBody>
      </p:sp>
      <p:sp>
        <p:nvSpPr>
          <p:cNvPr id="137" name="Google Shape;137;p36"/>
          <p:cNvSpPr txBox="1"/>
          <p:nvPr>
            <p:ph idx="10" type="dt"/>
          </p:nvPr>
        </p:nvSpPr>
        <p:spPr>
          <a:xfrm>
            <a:off x="0" y="0"/>
            <a:ext cx="2250000" cy="2250000"/>
          </a:xfrm>
          <a:prstGeom prst="rect">
            <a:avLst/>
          </a:prstGeom>
          <a:noFill/>
          <a:ln>
            <a:noFill/>
          </a:ln>
        </p:spPr>
        <p:txBody>
          <a:bodyPr anchorCtr="0" anchor="t" bIns="34275" lIns="68575" spcFirstLastPara="1" rIns="68575" wrap="square" tIns="34275"/>
          <a:lstStyle>
            <a:lvl1pPr lvl="0"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9pPr>
          </a:lstStyle>
          <a:p/>
        </p:txBody>
      </p:sp>
      <p:sp>
        <p:nvSpPr>
          <p:cNvPr id="138" name="Google Shape;138;p36"/>
          <p:cNvSpPr txBox="1"/>
          <p:nvPr>
            <p:ph idx="11" type="ftr"/>
          </p:nvPr>
        </p:nvSpPr>
        <p:spPr>
          <a:xfrm>
            <a:off x="0" y="0"/>
            <a:ext cx="2250000" cy="2250000"/>
          </a:xfrm>
          <a:prstGeom prst="rect">
            <a:avLst/>
          </a:prstGeom>
          <a:noFill/>
          <a:ln>
            <a:noFill/>
          </a:ln>
        </p:spPr>
        <p:txBody>
          <a:bodyPr anchorCtr="0" anchor="t" bIns="34275" lIns="68575" spcFirstLastPara="1" rIns="68575" wrap="square" tIns="34275"/>
          <a:lstStyle>
            <a:lvl1pPr lvl="0"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ullet_Title only">
  <p:cSld name="Bullet_Title only">
    <p:spTree>
      <p:nvGrpSpPr>
        <p:cNvPr id="139" name="Shape 139"/>
        <p:cNvGrpSpPr/>
        <p:nvPr/>
      </p:nvGrpSpPr>
      <p:grpSpPr>
        <a:xfrm>
          <a:off x="0" y="0"/>
          <a:ext cx="0" cy="0"/>
          <a:chOff x="0" y="0"/>
          <a:chExt cx="0" cy="0"/>
        </a:xfrm>
      </p:grpSpPr>
      <p:sp>
        <p:nvSpPr>
          <p:cNvPr id="140" name="Google Shape;140;p37"/>
          <p:cNvSpPr txBox="1"/>
          <p:nvPr>
            <p:ph type="title"/>
          </p:nvPr>
        </p:nvSpPr>
        <p:spPr>
          <a:xfrm>
            <a:off x="437766" y="341314"/>
            <a:ext cx="8345400" cy="731700"/>
          </a:xfrm>
          <a:prstGeom prst="rect">
            <a:avLst/>
          </a:prstGeom>
          <a:noFill/>
          <a:ln>
            <a:noFill/>
          </a:ln>
        </p:spPr>
        <p:txBody>
          <a:bodyPr anchorCtr="0" anchor="ctr" bIns="17150" lIns="34275" spcFirstLastPara="1" rIns="34275" wrap="square" tIns="17150"/>
          <a:lstStyle>
            <a:lvl1pPr lvl="0" marR="0" rtl="0" algn="l">
              <a:lnSpc>
                <a:spcPct val="80000"/>
              </a:lnSpc>
              <a:spcBef>
                <a:spcPts val="0"/>
              </a:spcBef>
              <a:spcAft>
                <a:spcPts val="0"/>
              </a:spcAft>
              <a:buSzPts val="2800"/>
              <a:buNone/>
              <a:defRPr b="1" i="0" sz="3200" u="none" cap="none" strike="noStrike">
                <a:solidFill>
                  <a:srgbClr val="676767"/>
                </a:solidFill>
                <a:latin typeface="Arial"/>
                <a:ea typeface="Arial"/>
                <a:cs typeface="Arial"/>
                <a:sym typeface="Arial"/>
              </a:defRPr>
            </a:lvl1pPr>
            <a:lvl2pPr lvl="1" marR="0" rtl="0" algn="l">
              <a:lnSpc>
                <a:spcPct val="80000"/>
              </a:lnSpc>
              <a:spcBef>
                <a:spcPts val="0"/>
              </a:spcBef>
              <a:spcAft>
                <a:spcPts val="0"/>
              </a:spcAft>
              <a:buSzPts val="2800"/>
              <a:buNone/>
              <a:defRPr b="0" i="0" sz="3200" u="none" cap="none" strike="noStrike">
                <a:solidFill>
                  <a:srgbClr val="676767"/>
                </a:solidFill>
                <a:latin typeface="Arial"/>
                <a:ea typeface="Arial"/>
                <a:cs typeface="Arial"/>
                <a:sym typeface="Arial"/>
              </a:defRPr>
            </a:lvl2pPr>
            <a:lvl3pPr lvl="2" marR="0" rtl="0" algn="l">
              <a:lnSpc>
                <a:spcPct val="80000"/>
              </a:lnSpc>
              <a:spcBef>
                <a:spcPts val="0"/>
              </a:spcBef>
              <a:spcAft>
                <a:spcPts val="0"/>
              </a:spcAft>
              <a:buSzPts val="2800"/>
              <a:buNone/>
              <a:defRPr b="0" i="0" sz="3200" u="none" cap="none" strike="noStrike">
                <a:solidFill>
                  <a:srgbClr val="676767"/>
                </a:solidFill>
                <a:latin typeface="Arial"/>
                <a:ea typeface="Arial"/>
                <a:cs typeface="Arial"/>
                <a:sym typeface="Arial"/>
              </a:defRPr>
            </a:lvl3pPr>
            <a:lvl4pPr lvl="3" marR="0" rtl="0" algn="l">
              <a:lnSpc>
                <a:spcPct val="80000"/>
              </a:lnSpc>
              <a:spcBef>
                <a:spcPts val="0"/>
              </a:spcBef>
              <a:spcAft>
                <a:spcPts val="0"/>
              </a:spcAft>
              <a:buSzPts val="2800"/>
              <a:buNone/>
              <a:defRPr b="0" i="0" sz="3200" u="none" cap="none" strike="noStrike">
                <a:solidFill>
                  <a:srgbClr val="676767"/>
                </a:solidFill>
                <a:latin typeface="Arial"/>
                <a:ea typeface="Arial"/>
                <a:cs typeface="Arial"/>
                <a:sym typeface="Arial"/>
              </a:defRPr>
            </a:lvl4pPr>
            <a:lvl5pPr lvl="4" marR="0" rtl="0" algn="l">
              <a:lnSpc>
                <a:spcPct val="80000"/>
              </a:lnSpc>
              <a:spcBef>
                <a:spcPts val="0"/>
              </a:spcBef>
              <a:spcAft>
                <a:spcPts val="0"/>
              </a:spcAft>
              <a:buSzPts val="2800"/>
              <a:buNone/>
              <a:defRPr b="0" i="0" sz="3200" u="none" cap="none" strike="noStrike">
                <a:solidFill>
                  <a:srgbClr val="676767"/>
                </a:solidFill>
                <a:latin typeface="Arial"/>
                <a:ea typeface="Arial"/>
                <a:cs typeface="Arial"/>
                <a:sym typeface="Arial"/>
              </a:defRPr>
            </a:lvl5pPr>
            <a:lvl6pPr lvl="5" marR="0" rtl="0" algn="l">
              <a:lnSpc>
                <a:spcPct val="80000"/>
              </a:lnSpc>
              <a:spcBef>
                <a:spcPts val="0"/>
              </a:spcBef>
              <a:spcAft>
                <a:spcPts val="0"/>
              </a:spcAft>
              <a:buSzPts val="2800"/>
              <a:buNone/>
              <a:defRPr b="0" i="0" sz="3200" u="none" cap="none" strike="noStrike">
                <a:solidFill>
                  <a:srgbClr val="676767"/>
                </a:solidFill>
                <a:latin typeface="Arial"/>
                <a:ea typeface="Arial"/>
                <a:cs typeface="Arial"/>
                <a:sym typeface="Arial"/>
              </a:defRPr>
            </a:lvl6pPr>
            <a:lvl7pPr lvl="6" marR="0" rtl="0" algn="l">
              <a:lnSpc>
                <a:spcPct val="80000"/>
              </a:lnSpc>
              <a:spcBef>
                <a:spcPts val="0"/>
              </a:spcBef>
              <a:spcAft>
                <a:spcPts val="0"/>
              </a:spcAft>
              <a:buSzPts val="2800"/>
              <a:buNone/>
              <a:defRPr b="0" i="0" sz="3200" u="none" cap="none" strike="noStrike">
                <a:solidFill>
                  <a:srgbClr val="676767"/>
                </a:solidFill>
                <a:latin typeface="Arial"/>
                <a:ea typeface="Arial"/>
                <a:cs typeface="Arial"/>
                <a:sym typeface="Arial"/>
              </a:defRPr>
            </a:lvl7pPr>
            <a:lvl8pPr lvl="7" marR="0" rtl="0" algn="l">
              <a:lnSpc>
                <a:spcPct val="80000"/>
              </a:lnSpc>
              <a:spcBef>
                <a:spcPts val="0"/>
              </a:spcBef>
              <a:spcAft>
                <a:spcPts val="0"/>
              </a:spcAft>
              <a:buSzPts val="2800"/>
              <a:buNone/>
              <a:defRPr b="0" i="0" sz="3200" u="none" cap="none" strike="noStrike">
                <a:solidFill>
                  <a:srgbClr val="676767"/>
                </a:solidFill>
                <a:latin typeface="Arial"/>
                <a:ea typeface="Arial"/>
                <a:cs typeface="Arial"/>
                <a:sym typeface="Arial"/>
              </a:defRPr>
            </a:lvl8pPr>
            <a:lvl9pPr lvl="8" marR="0" rtl="0" algn="l">
              <a:lnSpc>
                <a:spcPct val="80000"/>
              </a:lnSpc>
              <a:spcBef>
                <a:spcPts val="0"/>
              </a:spcBef>
              <a:spcAft>
                <a:spcPts val="0"/>
              </a:spcAft>
              <a:buSzPts val="2800"/>
              <a:buNone/>
              <a:defRPr b="0" i="0" sz="3200" u="none" cap="none" strike="noStrike">
                <a:solidFill>
                  <a:srgbClr val="676767"/>
                </a:solidFill>
                <a:latin typeface="Arial"/>
                <a:ea typeface="Arial"/>
                <a:cs typeface="Arial"/>
                <a:sym typeface="Arial"/>
              </a:defRPr>
            </a:lvl9pPr>
          </a:lstStyle>
          <a:p/>
        </p:txBody>
      </p:sp>
    </p:spTree>
  </p:cSld>
  <p:clrMapOvr>
    <a:masterClrMapping/>
  </p:clrMapOvr>
  <p:transition spd="med">
    <p:fade/>
  </p:transition>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CP17 End Bumper copy 2" showMasterSp="0">
  <p:cSld name="OCP17 End Bumper copy 2">
    <p:spTree>
      <p:nvGrpSpPr>
        <p:cNvPr id="141" name="Shape 141"/>
        <p:cNvGrpSpPr/>
        <p:nvPr/>
      </p:nvGrpSpPr>
      <p:grpSpPr>
        <a:xfrm>
          <a:off x="0" y="0"/>
          <a:ext cx="0" cy="0"/>
          <a:chOff x="0" y="0"/>
          <a:chExt cx="0" cy="0"/>
        </a:xfrm>
      </p:grpSpPr>
      <p:pic>
        <p:nvPicPr>
          <p:cNvPr descr="OCPAMS_bumper_slide_C_v1.png" id="142" name="Google Shape;142;p38"/>
          <p:cNvPicPr preferRelativeResize="0"/>
          <p:nvPr/>
        </p:nvPicPr>
        <p:blipFill rotWithShape="1">
          <a:blip r:embed="rId2">
            <a:alphaModFix/>
          </a:blip>
          <a:srcRect b="0" l="0" r="0" t="0"/>
          <a:stretch/>
        </p:blipFill>
        <p:spPr>
          <a:xfrm>
            <a:off x="0" y="0"/>
            <a:ext cx="9144000" cy="5143500"/>
          </a:xfrm>
          <a:prstGeom prst="rect">
            <a:avLst/>
          </a:prstGeom>
          <a:noFill/>
          <a:ln>
            <a:noFill/>
          </a:ln>
        </p:spPr>
      </p:pic>
      <p:sp>
        <p:nvSpPr>
          <p:cNvPr id="143" name="Google Shape;143;p38"/>
          <p:cNvSpPr txBox="1"/>
          <p:nvPr>
            <p:ph idx="12" type="sldNum"/>
          </p:nvPr>
        </p:nvSpPr>
        <p:spPr>
          <a:xfrm>
            <a:off x="4419600" y="4629150"/>
            <a:ext cx="2133600" cy="276300"/>
          </a:xfrm>
          <a:prstGeom prst="rect">
            <a:avLst/>
          </a:prstGeom>
          <a:noFill/>
          <a:ln>
            <a:noFill/>
          </a:ln>
        </p:spPr>
        <p:txBody>
          <a:bodyPr anchorCtr="0" anchor="ctr" bIns="34275" lIns="34275" spcFirstLastPara="1" rIns="34275" wrap="square" tIns="34275">
            <a:noAutofit/>
          </a:bodyPr>
          <a:lstStyle>
            <a:lvl1pPr indent="0" lvl="0" marL="0" marR="0" rtl="0" algn="r">
              <a:lnSpc>
                <a:spcPct val="100000"/>
              </a:lnSpc>
              <a:spcBef>
                <a:spcPts val="0"/>
              </a:spcBef>
              <a:spcAft>
                <a:spcPts val="0"/>
              </a:spcAft>
              <a:buClr>
                <a:srgbClr val="5F6061"/>
              </a:buClr>
              <a:buSzPts val="900"/>
              <a:buFont typeface="Source Sans Pro"/>
              <a:buNone/>
              <a:defRPr b="0" i="0" sz="900" u="none" cap="none" strike="noStrike">
                <a:solidFill>
                  <a:srgbClr val="5F6061"/>
                </a:solidFill>
                <a:latin typeface="Source Sans Pro"/>
                <a:ea typeface="Source Sans Pro"/>
                <a:cs typeface="Source Sans Pro"/>
                <a:sym typeface="Source Sans Pro"/>
              </a:defRPr>
            </a:lvl1pPr>
            <a:lvl2pPr indent="0" lvl="1" marL="0" marR="0" rtl="0" algn="r">
              <a:lnSpc>
                <a:spcPct val="100000"/>
              </a:lnSpc>
              <a:spcBef>
                <a:spcPts val="0"/>
              </a:spcBef>
              <a:spcAft>
                <a:spcPts val="0"/>
              </a:spcAft>
              <a:buClr>
                <a:srgbClr val="5F6061"/>
              </a:buClr>
              <a:buSzPts val="900"/>
              <a:buFont typeface="Source Sans Pro"/>
              <a:buNone/>
              <a:defRPr b="0" i="0" sz="900" u="none" cap="none" strike="noStrike">
                <a:solidFill>
                  <a:srgbClr val="5F6061"/>
                </a:solidFill>
                <a:latin typeface="Source Sans Pro"/>
                <a:ea typeface="Source Sans Pro"/>
                <a:cs typeface="Source Sans Pro"/>
                <a:sym typeface="Source Sans Pro"/>
              </a:defRPr>
            </a:lvl2pPr>
            <a:lvl3pPr indent="0" lvl="2" marL="0" marR="0" rtl="0" algn="r">
              <a:lnSpc>
                <a:spcPct val="100000"/>
              </a:lnSpc>
              <a:spcBef>
                <a:spcPts val="0"/>
              </a:spcBef>
              <a:spcAft>
                <a:spcPts val="0"/>
              </a:spcAft>
              <a:buClr>
                <a:srgbClr val="5F6061"/>
              </a:buClr>
              <a:buSzPts val="900"/>
              <a:buFont typeface="Source Sans Pro"/>
              <a:buNone/>
              <a:defRPr b="0" i="0" sz="900" u="none" cap="none" strike="noStrike">
                <a:solidFill>
                  <a:srgbClr val="5F6061"/>
                </a:solidFill>
                <a:latin typeface="Source Sans Pro"/>
                <a:ea typeface="Source Sans Pro"/>
                <a:cs typeface="Source Sans Pro"/>
                <a:sym typeface="Source Sans Pro"/>
              </a:defRPr>
            </a:lvl3pPr>
            <a:lvl4pPr indent="0" lvl="3" marL="0" marR="0" rtl="0" algn="r">
              <a:lnSpc>
                <a:spcPct val="100000"/>
              </a:lnSpc>
              <a:spcBef>
                <a:spcPts val="0"/>
              </a:spcBef>
              <a:spcAft>
                <a:spcPts val="0"/>
              </a:spcAft>
              <a:buClr>
                <a:srgbClr val="5F6061"/>
              </a:buClr>
              <a:buSzPts val="900"/>
              <a:buFont typeface="Source Sans Pro"/>
              <a:buNone/>
              <a:defRPr b="0" i="0" sz="900" u="none" cap="none" strike="noStrike">
                <a:solidFill>
                  <a:srgbClr val="5F6061"/>
                </a:solidFill>
                <a:latin typeface="Source Sans Pro"/>
                <a:ea typeface="Source Sans Pro"/>
                <a:cs typeface="Source Sans Pro"/>
                <a:sym typeface="Source Sans Pro"/>
              </a:defRPr>
            </a:lvl4pPr>
            <a:lvl5pPr indent="0" lvl="4" marL="0" marR="0" rtl="0" algn="r">
              <a:lnSpc>
                <a:spcPct val="100000"/>
              </a:lnSpc>
              <a:spcBef>
                <a:spcPts val="0"/>
              </a:spcBef>
              <a:spcAft>
                <a:spcPts val="0"/>
              </a:spcAft>
              <a:buClr>
                <a:srgbClr val="5F6061"/>
              </a:buClr>
              <a:buSzPts val="900"/>
              <a:buFont typeface="Source Sans Pro"/>
              <a:buNone/>
              <a:defRPr b="0" i="0" sz="900" u="none" cap="none" strike="noStrike">
                <a:solidFill>
                  <a:srgbClr val="5F6061"/>
                </a:solidFill>
                <a:latin typeface="Source Sans Pro"/>
                <a:ea typeface="Source Sans Pro"/>
                <a:cs typeface="Source Sans Pro"/>
                <a:sym typeface="Source Sans Pro"/>
              </a:defRPr>
            </a:lvl5pPr>
            <a:lvl6pPr indent="0" lvl="5" marL="0" marR="0" rtl="0" algn="r">
              <a:lnSpc>
                <a:spcPct val="100000"/>
              </a:lnSpc>
              <a:spcBef>
                <a:spcPts val="0"/>
              </a:spcBef>
              <a:spcAft>
                <a:spcPts val="0"/>
              </a:spcAft>
              <a:buClr>
                <a:srgbClr val="5F6061"/>
              </a:buClr>
              <a:buSzPts val="900"/>
              <a:buFont typeface="Source Sans Pro"/>
              <a:buNone/>
              <a:defRPr b="0" i="0" sz="900" u="none" cap="none" strike="noStrike">
                <a:solidFill>
                  <a:srgbClr val="5F6061"/>
                </a:solidFill>
                <a:latin typeface="Source Sans Pro"/>
                <a:ea typeface="Source Sans Pro"/>
                <a:cs typeface="Source Sans Pro"/>
                <a:sym typeface="Source Sans Pro"/>
              </a:defRPr>
            </a:lvl6pPr>
            <a:lvl7pPr indent="0" lvl="6" marL="0" marR="0" rtl="0" algn="r">
              <a:lnSpc>
                <a:spcPct val="100000"/>
              </a:lnSpc>
              <a:spcBef>
                <a:spcPts val="0"/>
              </a:spcBef>
              <a:spcAft>
                <a:spcPts val="0"/>
              </a:spcAft>
              <a:buClr>
                <a:srgbClr val="5F6061"/>
              </a:buClr>
              <a:buSzPts val="900"/>
              <a:buFont typeface="Source Sans Pro"/>
              <a:buNone/>
              <a:defRPr b="0" i="0" sz="900" u="none" cap="none" strike="noStrike">
                <a:solidFill>
                  <a:srgbClr val="5F6061"/>
                </a:solidFill>
                <a:latin typeface="Source Sans Pro"/>
                <a:ea typeface="Source Sans Pro"/>
                <a:cs typeface="Source Sans Pro"/>
                <a:sym typeface="Source Sans Pro"/>
              </a:defRPr>
            </a:lvl7pPr>
            <a:lvl8pPr indent="0" lvl="7" marL="0" marR="0" rtl="0" algn="r">
              <a:lnSpc>
                <a:spcPct val="100000"/>
              </a:lnSpc>
              <a:spcBef>
                <a:spcPts val="0"/>
              </a:spcBef>
              <a:spcAft>
                <a:spcPts val="0"/>
              </a:spcAft>
              <a:buClr>
                <a:srgbClr val="5F6061"/>
              </a:buClr>
              <a:buSzPts val="900"/>
              <a:buFont typeface="Source Sans Pro"/>
              <a:buNone/>
              <a:defRPr b="0" i="0" sz="900" u="none" cap="none" strike="noStrike">
                <a:solidFill>
                  <a:srgbClr val="5F6061"/>
                </a:solidFill>
                <a:latin typeface="Source Sans Pro"/>
                <a:ea typeface="Source Sans Pro"/>
                <a:cs typeface="Source Sans Pro"/>
                <a:sym typeface="Source Sans Pro"/>
              </a:defRPr>
            </a:lvl8pPr>
            <a:lvl9pPr indent="0" lvl="8" marL="0" marR="0" rtl="0" algn="r">
              <a:lnSpc>
                <a:spcPct val="100000"/>
              </a:lnSpc>
              <a:spcBef>
                <a:spcPts val="0"/>
              </a:spcBef>
              <a:spcAft>
                <a:spcPts val="0"/>
              </a:spcAft>
              <a:buClr>
                <a:srgbClr val="5F6061"/>
              </a:buClr>
              <a:buSzPts val="900"/>
              <a:buFont typeface="Source Sans Pro"/>
              <a:buNone/>
              <a:defRPr b="0" i="0" sz="900" u="none" cap="none" strike="noStrike">
                <a:solidFill>
                  <a:srgbClr val="5F6061"/>
                </a:solidFill>
                <a:latin typeface="Source Sans Pro"/>
                <a:ea typeface="Source Sans Pro"/>
                <a:cs typeface="Source Sans Pro"/>
                <a:sym typeface="Source Sans Pr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3.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image" Target="../media/image1.png"/><Relationship Id="rId2" Type="http://schemas.openxmlformats.org/officeDocument/2006/relationships/image" Target="../media/image2.png"/><Relationship Id="rId3" Type="http://schemas.openxmlformats.org/officeDocument/2006/relationships/slideLayout" Target="../slideLayouts/slideLayout12.xml"/><Relationship Id="rId4" Type="http://schemas.openxmlformats.org/officeDocument/2006/relationships/slideLayout" Target="../slideLayouts/slideLayout13.xml"/><Relationship Id="rId10" Type="http://schemas.openxmlformats.org/officeDocument/2006/relationships/theme" Target="../theme/theme4.xml"/><Relationship Id="rId9" Type="http://schemas.openxmlformats.org/officeDocument/2006/relationships/slideLayout" Target="../slideLayouts/slideLayout18.xml"/><Relationship Id="rId5" Type="http://schemas.openxmlformats.org/officeDocument/2006/relationships/slideLayout" Target="../slideLayouts/slideLayout14.xml"/><Relationship Id="rId6" Type="http://schemas.openxmlformats.org/officeDocument/2006/relationships/slideLayout" Target="../slideLayouts/slideLayout15.xml"/><Relationship Id="rId7" Type="http://schemas.openxmlformats.org/officeDocument/2006/relationships/slideLayout" Target="../slideLayouts/slideLayout16.xml"/><Relationship Id="rId8" Type="http://schemas.openxmlformats.org/officeDocument/2006/relationships/slideLayout" Target="../slideLayouts/slideLayout17.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29.xml"/><Relationship Id="rId10" Type="http://schemas.openxmlformats.org/officeDocument/2006/relationships/slideLayout" Target="../slideLayouts/slideLayout28.xml"/><Relationship Id="rId13" Type="http://schemas.openxmlformats.org/officeDocument/2006/relationships/slideLayout" Target="../slideLayouts/slideLayout31.xml"/><Relationship Id="rId12" Type="http://schemas.openxmlformats.org/officeDocument/2006/relationships/slideLayout" Target="../slideLayouts/slideLayout30.xml"/><Relationship Id="rId1" Type="http://schemas.openxmlformats.org/officeDocument/2006/relationships/slideLayout" Target="../slideLayouts/slideLayout19.xml"/><Relationship Id="rId2" Type="http://schemas.openxmlformats.org/officeDocument/2006/relationships/slideLayout" Target="../slideLayouts/slideLayout20.xml"/><Relationship Id="rId3" Type="http://schemas.openxmlformats.org/officeDocument/2006/relationships/slideLayout" Target="../slideLayouts/slideLayout21.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5" Type="http://schemas.openxmlformats.org/officeDocument/2006/relationships/slideLayout" Target="../slideLayouts/slideLayout33.xml"/><Relationship Id="rId14" Type="http://schemas.openxmlformats.org/officeDocument/2006/relationships/slideLayout" Target="../slideLayouts/slideLayout32.xml"/><Relationship Id="rId17" Type="http://schemas.openxmlformats.org/officeDocument/2006/relationships/slideLayout" Target="../slideLayouts/slideLayout35.xml"/><Relationship Id="rId16" Type="http://schemas.openxmlformats.org/officeDocument/2006/relationships/slideLayout" Target="../slideLayouts/slideLayout34.xml"/><Relationship Id="rId5" Type="http://schemas.openxmlformats.org/officeDocument/2006/relationships/slideLayout" Target="../slideLayouts/slideLayout23.xml"/><Relationship Id="rId6" Type="http://schemas.openxmlformats.org/officeDocument/2006/relationships/slideLayout" Target="../slideLayouts/slideLayout24.xml"/><Relationship Id="rId18" Type="http://schemas.openxmlformats.org/officeDocument/2006/relationships/theme" Target="../theme/theme1.xml"/><Relationship Id="rId7" Type="http://schemas.openxmlformats.org/officeDocument/2006/relationships/slideLayout" Target="../slideLayouts/slideLayout25.xml"/><Relationship Id="rId8"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FFF"/>
        </a:solidFill>
      </p:bgPr>
    </p:bg>
    <p:spTree>
      <p:nvGrpSpPr>
        <p:cNvPr id="50" name="Shape 50"/>
        <p:cNvGrpSpPr/>
        <p:nvPr/>
      </p:nvGrpSpPr>
      <p:grpSpPr>
        <a:xfrm>
          <a:off x="0" y="0"/>
          <a:ext cx="0" cy="0"/>
          <a:chOff x="0" y="0"/>
          <a:chExt cx="0" cy="0"/>
        </a:xfrm>
      </p:grpSpPr>
      <p:pic>
        <p:nvPicPr>
          <p:cNvPr descr="OCPAMS_bumper_slide_A-footer.png" id="51" name="Google Shape;51;p13"/>
          <p:cNvPicPr preferRelativeResize="0"/>
          <p:nvPr/>
        </p:nvPicPr>
        <p:blipFill rotWithShape="1">
          <a:blip r:embed="rId1">
            <a:alphaModFix/>
          </a:blip>
          <a:srcRect b="0" l="0" r="0" t="0"/>
          <a:stretch/>
        </p:blipFill>
        <p:spPr>
          <a:xfrm>
            <a:off x="0" y="0"/>
            <a:ext cx="9144000" cy="5143500"/>
          </a:xfrm>
          <a:prstGeom prst="rect">
            <a:avLst/>
          </a:prstGeom>
          <a:noFill/>
          <a:ln>
            <a:noFill/>
          </a:ln>
        </p:spPr>
      </p:pic>
      <p:pic>
        <p:nvPicPr>
          <p:cNvPr descr="OCP_Amsterdam_Summit_2018_Logo_1500px.png" id="52" name="Google Shape;52;p13"/>
          <p:cNvPicPr preferRelativeResize="0"/>
          <p:nvPr/>
        </p:nvPicPr>
        <p:blipFill rotWithShape="1">
          <a:blip r:embed="rId2">
            <a:alphaModFix/>
          </a:blip>
          <a:srcRect b="0" l="0" r="0" t="0"/>
          <a:stretch/>
        </p:blipFill>
        <p:spPr>
          <a:xfrm>
            <a:off x="1549836" y="1116687"/>
            <a:ext cx="6044329" cy="2014776"/>
          </a:xfrm>
          <a:prstGeom prst="rect">
            <a:avLst/>
          </a:prstGeom>
          <a:noFill/>
          <a:ln>
            <a:noFill/>
          </a:ln>
        </p:spPr>
      </p:pic>
      <p:sp>
        <p:nvSpPr>
          <p:cNvPr id="53" name="Google Shape;53;p13"/>
          <p:cNvSpPr txBox="1"/>
          <p:nvPr>
            <p:ph type="title"/>
          </p:nvPr>
        </p:nvSpPr>
        <p:spPr>
          <a:xfrm>
            <a:off x="457200" y="69056"/>
            <a:ext cx="8229600" cy="1131000"/>
          </a:xfrm>
          <a:prstGeom prst="rect">
            <a:avLst/>
          </a:prstGeom>
          <a:noFill/>
          <a:ln>
            <a:noFill/>
          </a:ln>
        </p:spPr>
        <p:txBody>
          <a:bodyPr anchorCtr="0" anchor="ctr" bIns="34275" lIns="34275" spcFirstLastPara="1" rIns="34275" wrap="square" tIns="34275"/>
          <a:lstStyle>
            <a:lvl1pPr lvl="0" marR="0" rtl="0" algn="l">
              <a:lnSpc>
                <a:spcPct val="90000"/>
              </a:lnSpc>
              <a:spcBef>
                <a:spcPts val="0"/>
              </a:spcBef>
              <a:spcAft>
                <a:spcPts val="0"/>
              </a:spcAft>
              <a:buClr>
                <a:srgbClr val="5F6062"/>
              </a:buClr>
              <a:buSzPts val="3800"/>
              <a:buFont typeface="Source Sans Pro"/>
              <a:buNone/>
              <a:defRPr b="0" i="0" sz="3800" u="none" cap="none" strike="noStrike">
                <a:solidFill>
                  <a:srgbClr val="5F6062"/>
                </a:solidFill>
                <a:latin typeface="Source Sans Pro"/>
                <a:ea typeface="Source Sans Pro"/>
                <a:cs typeface="Source Sans Pro"/>
                <a:sym typeface="Source Sans Pro"/>
              </a:defRPr>
            </a:lvl1pPr>
            <a:lvl2pPr lvl="1" marR="0" rtl="0" algn="l">
              <a:lnSpc>
                <a:spcPct val="90000"/>
              </a:lnSpc>
              <a:spcBef>
                <a:spcPts val="0"/>
              </a:spcBef>
              <a:spcAft>
                <a:spcPts val="0"/>
              </a:spcAft>
              <a:buClr>
                <a:srgbClr val="5F6062"/>
              </a:buClr>
              <a:buSzPts val="3800"/>
              <a:buFont typeface="Source Sans Pro"/>
              <a:buNone/>
              <a:defRPr b="0" i="0" sz="3800" u="none" cap="none" strike="noStrike">
                <a:solidFill>
                  <a:srgbClr val="5F6062"/>
                </a:solidFill>
                <a:latin typeface="Source Sans Pro"/>
                <a:ea typeface="Source Sans Pro"/>
                <a:cs typeface="Source Sans Pro"/>
                <a:sym typeface="Source Sans Pro"/>
              </a:defRPr>
            </a:lvl2pPr>
            <a:lvl3pPr lvl="2" marR="0" rtl="0" algn="l">
              <a:lnSpc>
                <a:spcPct val="90000"/>
              </a:lnSpc>
              <a:spcBef>
                <a:spcPts val="0"/>
              </a:spcBef>
              <a:spcAft>
                <a:spcPts val="0"/>
              </a:spcAft>
              <a:buClr>
                <a:srgbClr val="5F6062"/>
              </a:buClr>
              <a:buSzPts val="3800"/>
              <a:buFont typeface="Source Sans Pro"/>
              <a:buNone/>
              <a:defRPr b="0" i="0" sz="3800" u="none" cap="none" strike="noStrike">
                <a:solidFill>
                  <a:srgbClr val="5F6062"/>
                </a:solidFill>
                <a:latin typeface="Source Sans Pro"/>
                <a:ea typeface="Source Sans Pro"/>
                <a:cs typeface="Source Sans Pro"/>
                <a:sym typeface="Source Sans Pro"/>
              </a:defRPr>
            </a:lvl3pPr>
            <a:lvl4pPr lvl="3" marR="0" rtl="0" algn="l">
              <a:lnSpc>
                <a:spcPct val="90000"/>
              </a:lnSpc>
              <a:spcBef>
                <a:spcPts val="0"/>
              </a:spcBef>
              <a:spcAft>
                <a:spcPts val="0"/>
              </a:spcAft>
              <a:buClr>
                <a:srgbClr val="5F6062"/>
              </a:buClr>
              <a:buSzPts val="3800"/>
              <a:buFont typeface="Source Sans Pro"/>
              <a:buNone/>
              <a:defRPr b="0" i="0" sz="3800" u="none" cap="none" strike="noStrike">
                <a:solidFill>
                  <a:srgbClr val="5F6062"/>
                </a:solidFill>
                <a:latin typeface="Source Sans Pro"/>
                <a:ea typeface="Source Sans Pro"/>
                <a:cs typeface="Source Sans Pro"/>
                <a:sym typeface="Source Sans Pro"/>
              </a:defRPr>
            </a:lvl4pPr>
            <a:lvl5pPr lvl="4" marR="0" rtl="0" algn="l">
              <a:lnSpc>
                <a:spcPct val="90000"/>
              </a:lnSpc>
              <a:spcBef>
                <a:spcPts val="0"/>
              </a:spcBef>
              <a:spcAft>
                <a:spcPts val="0"/>
              </a:spcAft>
              <a:buClr>
                <a:srgbClr val="5F6062"/>
              </a:buClr>
              <a:buSzPts val="3800"/>
              <a:buFont typeface="Source Sans Pro"/>
              <a:buNone/>
              <a:defRPr b="0" i="0" sz="3800" u="none" cap="none" strike="noStrike">
                <a:solidFill>
                  <a:srgbClr val="5F6062"/>
                </a:solidFill>
                <a:latin typeface="Source Sans Pro"/>
                <a:ea typeface="Source Sans Pro"/>
                <a:cs typeface="Source Sans Pro"/>
                <a:sym typeface="Source Sans Pro"/>
              </a:defRPr>
            </a:lvl5pPr>
            <a:lvl6pPr lvl="5" marR="0" rtl="0" algn="l">
              <a:lnSpc>
                <a:spcPct val="90000"/>
              </a:lnSpc>
              <a:spcBef>
                <a:spcPts val="0"/>
              </a:spcBef>
              <a:spcAft>
                <a:spcPts val="0"/>
              </a:spcAft>
              <a:buClr>
                <a:srgbClr val="5F6062"/>
              </a:buClr>
              <a:buSzPts val="3800"/>
              <a:buFont typeface="Source Sans Pro"/>
              <a:buNone/>
              <a:defRPr b="0" i="0" sz="3800" u="none" cap="none" strike="noStrike">
                <a:solidFill>
                  <a:srgbClr val="5F6062"/>
                </a:solidFill>
                <a:latin typeface="Source Sans Pro"/>
                <a:ea typeface="Source Sans Pro"/>
                <a:cs typeface="Source Sans Pro"/>
                <a:sym typeface="Source Sans Pro"/>
              </a:defRPr>
            </a:lvl6pPr>
            <a:lvl7pPr lvl="6" marR="0" rtl="0" algn="l">
              <a:lnSpc>
                <a:spcPct val="90000"/>
              </a:lnSpc>
              <a:spcBef>
                <a:spcPts val="0"/>
              </a:spcBef>
              <a:spcAft>
                <a:spcPts val="0"/>
              </a:spcAft>
              <a:buClr>
                <a:srgbClr val="5F6062"/>
              </a:buClr>
              <a:buSzPts val="3800"/>
              <a:buFont typeface="Source Sans Pro"/>
              <a:buNone/>
              <a:defRPr b="0" i="0" sz="3800" u="none" cap="none" strike="noStrike">
                <a:solidFill>
                  <a:srgbClr val="5F6062"/>
                </a:solidFill>
                <a:latin typeface="Source Sans Pro"/>
                <a:ea typeface="Source Sans Pro"/>
                <a:cs typeface="Source Sans Pro"/>
                <a:sym typeface="Source Sans Pro"/>
              </a:defRPr>
            </a:lvl7pPr>
            <a:lvl8pPr lvl="7" marR="0" rtl="0" algn="l">
              <a:lnSpc>
                <a:spcPct val="90000"/>
              </a:lnSpc>
              <a:spcBef>
                <a:spcPts val="0"/>
              </a:spcBef>
              <a:spcAft>
                <a:spcPts val="0"/>
              </a:spcAft>
              <a:buClr>
                <a:srgbClr val="5F6062"/>
              </a:buClr>
              <a:buSzPts val="3800"/>
              <a:buFont typeface="Source Sans Pro"/>
              <a:buNone/>
              <a:defRPr b="0" i="0" sz="3800" u="none" cap="none" strike="noStrike">
                <a:solidFill>
                  <a:srgbClr val="5F6062"/>
                </a:solidFill>
                <a:latin typeface="Source Sans Pro"/>
                <a:ea typeface="Source Sans Pro"/>
                <a:cs typeface="Source Sans Pro"/>
                <a:sym typeface="Source Sans Pro"/>
              </a:defRPr>
            </a:lvl8pPr>
            <a:lvl9pPr lvl="8" marR="0" rtl="0" algn="l">
              <a:lnSpc>
                <a:spcPct val="90000"/>
              </a:lnSpc>
              <a:spcBef>
                <a:spcPts val="0"/>
              </a:spcBef>
              <a:spcAft>
                <a:spcPts val="0"/>
              </a:spcAft>
              <a:buClr>
                <a:srgbClr val="5F6062"/>
              </a:buClr>
              <a:buSzPts val="3800"/>
              <a:buFont typeface="Source Sans Pro"/>
              <a:buNone/>
              <a:defRPr b="0" i="0" sz="3800" u="none" cap="none" strike="noStrike">
                <a:solidFill>
                  <a:srgbClr val="5F6062"/>
                </a:solidFill>
                <a:latin typeface="Source Sans Pro"/>
                <a:ea typeface="Source Sans Pro"/>
                <a:cs typeface="Source Sans Pro"/>
                <a:sym typeface="Source Sans Pro"/>
              </a:defRPr>
            </a:lvl9pPr>
          </a:lstStyle>
          <a:p/>
        </p:txBody>
      </p:sp>
      <p:sp>
        <p:nvSpPr>
          <p:cNvPr id="54" name="Google Shape;54;p13"/>
          <p:cNvSpPr txBox="1"/>
          <p:nvPr>
            <p:ph idx="1" type="body"/>
          </p:nvPr>
        </p:nvSpPr>
        <p:spPr>
          <a:xfrm>
            <a:off x="457200" y="1200150"/>
            <a:ext cx="8229600" cy="3943200"/>
          </a:xfrm>
          <a:prstGeom prst="rect">
            <a:avLst/>
          </a:prstGeom>
          <a:noFill/>
          <a:ln>
            <a:noFill/>
          </a:ln>
        </p:spPr>
        <p:txBody>
          <a:bodyPr anchorCtr="0" anchor="t" bIns="34275" lIns="34275" spcFirstLastPara="1" rIns="34275" wrap="square" tIns="34275"/>
          <a:lstStyle>
            <a:lvl1pPr indent="-342900" lvl="0" marL="457200" marR="0" rtl="0" algn="l">
              <a:lnSpc>
                <a:spcPct val="90000"/>
              </a:lnSpc>
              <a:spcBef>
                <a:spcPts val="800"/>
              </a:spcBef>
              <a:spcAft>
                <a:spcPts val="0"/>
              </a:spcAft>
              <a:buClr>
                <a:srgbClr val="8DC63F"/>
              </a:buClr>
              <a:buSzPts val="1800"/>
              <a:buFont typeface="Arial"/>
              <a:buChar char="•"/>
              <a:defRPr b="0" i="0" sz="1800" u="none" cap="none" strike="noStrike">
                <a:solidFill>
                  <a:srgbClr val="5F6062"/>
                </a:solidFill>
                <a:latin typeface="Source Sans Pro"/>
                <a:ea typeface="Source Sans Pro"/>
                <a:cs typeface="Source Sans Pro"/>
                <a:sym typeface="Source Sans Pro"/>
              </a:defRPr>
            </a:lvl1pPr>
            <a:lvl2pPr indent="-342900" lvl="1" marL="914400" marR="0" rtl="0" algn="l">
              <a:lnSpc>
                <a:spcPct val="90000"/>
              </a:lnSpc>
              <a:spcBef>
                <a:spcPts val="800"/>
              </a:spcBef>
              <a:spcAft>
                <a:spcPts val="0"/>
              </a:spcAft>
              <a:buClr>
                <a:srgbClr val="8DC63F"/>
              </a:buClr>
              <a:buSzPts val="1800"/>
              <a:buFont typeface="Arial"/>
              <a:buChar char="⎻"/>
              <a:defRPr b="0" i="0" sz="1800" u="none" cap="none" strike="noStrike">
                <a:solidFill>
                  <a:srgbClr val="5F6062"/>
                </a:solidFill>
                <a:latin typeface="Source Sans Pro"/>
                <a:ea typeface="Source Sans Pro"/>
                <a:cs typeface="Source Sans Pro"/>
                <a:sym typeface="Source Sans Pro"/>
              </a:defRPr>
            </a:lvl2pPr>
            <a:lvl3pPr indent="-342900" lvl="2" marL="1371600" marR="0" rtl="0" algn="l">
              <a:lnSpc>
                <a:spcPct val="90000"/>
              </a:lnSpc>
              <a:spcBef>
                <a:spcPts val="800"/>
              </a:spcBef>
              <a:spcAft>
                <a:spcPts val="0"/>
              </a:spcAft>
              <a:buClr>
                <a:srgbClr val="8DC63F"/>
              </a:buClr>
              <a:buSzPts val="1800"/>
              <a:buFont typeface="Arial"/>
              <a:buChar char="•"/>
              <a:defRPr b="0" i="0" sz="1800" u="none" cap="none" strike="noStrike">
                <a:solidFill>
                  <a:srgbClr val="5F6062"/>
                </a:solidFill>
                <a:latin typeface="Source Sans Pro"/>
                <a:ea typeface="Source Sans Pro"/>
                <a:cs typeface="Source Sans Pro"/>
                <a:sym typeface="Source Sans Pro"/>
              </a:defRPr>
            </a:lvl3pPr>
            <a:lvl4pPr indent="-342900" lvl="3" marL="1828800" marR="0" rtl="0" algn="l">
              <a:lnSpc>
                <a:spcPct val="90000"/>
              </a:lnSpc>
              <a:spcBef>
                <a:spcPts val="800"/>
              </a:spcBef>
              <a:spcAft>
                <a:spcPts val="0"/>
              </a:spcAft>
              <a:buClr>
                <a:srgbClr val="8DC63F"/>
              </a:buClr>
              <a:buSzPts val="1800"/>
              <a:buFont typeface="Arial"/>
              <a:buChar char="⎻"/>
              <a:defRPr b="0" i="0" sz="1800" u="none" cap="none" strike="noStrike">
                <a:solidFill>
                  <a:srgbClr val="5F6062"/>
                </a:solidFill>
                <a:latin typeface="Source Sans Pro"/>
                <a:ea typeface="Source Sans Pro"/>
                <a:cs typeface="Source Sans Pro"/>
                <a:sym typeface="Source Sans Pro"/>
              </a:defRPr>
            </a:lvl4pPr>
            <a:lvl5pPr indent="-317500" lvl="4" marL="2286000" marR="0" rtl="0" algn="l">
              <a:lnSpc>
                <a:spcPct val="90000"/>
              </a:lnSpc>
              <a:spcBef>
                <a:spcPts val="800"/>
              </a:spcBef>
              <a:spcAft>
                <a:spcPts val="0"/>
              </a:spcAft>
              <a:buClr>
                <a:srgbClr val="8DC63F"/>
              </a:buClr>
              <a:buSzPts val="1400"/>
              <a:buFont typeface="Arial"/>
              <a:buChar char="o"/>
              <a:defRPr b="0" i="0" sz="1800" u="none" cap="none" strike="noStrike">
                <a:solidFill>
                  <a:srgbClr val="5F6062"/>
                </a:solidFill>
                <a:latin typeface="Source Sans Pro"/>
                <a:ea typeface="Source Sans Pro"/>
                <a:cs typeface="Source Sans Pro"/>
                <a:sym typeface="Source Sans Pro"/>
              </a:defRPr>
            </a:lvl5pPr>
            <a:lvl6pPr indent="-342900" lvl="5" marL="2743200" marR="0" rtl="0" algn="l">
              <a:lnSpc>
                <a:spcPct val="90000"/>
              </a:lnSpc>
              <a:spcBef>
                <a:spcPts val="800"/>
              </a:spcBef>
              <a:spcAft>
                <a:spcPts val="0"/>
              </a:spcAft>
              <a:buClr>
                <a:srgbClr val="8DC63F"/>
              </a:buClr>
              <a:buSzPts val="1800"/>
              <a:buFont typeface="Arial"/>
              <a:buChar char="•"/>
              <a:defRPr b="0" i="0" sz="1800" u="none" cap="none" strike="noStrike">
                <a:solidFill>
                  <a:srgbClr val="5F6062"/>
                </a:solidFill>
                <a:latin typeface="Source Sans Pro"/>
                <a:ea typeface="Source Sans Pro"/>
                <a:cs typeface="Source Sans Pro"/>
                <a:sym typeface="Source Sans Pro"/>
              </a:defRPr>
            </a:lvl6pPr>
            <a:lvl7pPr indent="-342900" lvl="6" marL="3200400" marR="0" rtl="0" algn="l">
              <a:lnSpc>
                <a:spcPct val="90000"/>
              </a:lnSpc>
              <a:spcBef>
                <a:spcPts val="800"/>
              </a:spcBef>
              <a:spcAft>
                <a:spcPts val="0"/>
              </a:spcAft>
              <a:buClr>
                <a:srgbClr val="8DC63F"/>
              </a:buClr>
              <a:buSzPts val="1800"/>
              <a:buFont typeface="Arial"/>
              <a:buChar char="•"/>
              <a:defRPr b="0" i="0" sz="1800" u="none" cap="none" strike="noStrike">
                <a:solidFill>
                  <a:srgbClr val="5F6062"/>
                </a:solidFill>
                <a:latin typeface="Source Sans Pro"/>
                <a:ea typeface="Source Sans Pro"/>
                <a:cs typeface="Source Sans Pro"/>
                <a:sym typeface="Source Sans Pro"/>
              </a:defRPr>
            </a:lvl7pPr>
            <a:lvl8pPr indent="-342900" lvl="7" marL="3657600" marR="0" rtl="0" algn="l">
              <a:lnSpc>
                <a:spcPct val="90000"/>
              </a:lnSpc>
              <a:spcBef>
                <a:spcPts val="800"/>
              </a:spcBef>
              <a:spcAft>
                <a:spcPts val="0"/>
              </a:spcAft>
              <a:buClr>
                <a:srgbClr val="8DC63F"/>
              </a:buClr>
              <a:buSzPts val="1800"/>
              <a:buFont typeface="Arial"/>
              <a:buChar char="•"/>
              <a:defRPr b="0" i="0" sz="1800" u="none" cap="none" strike="noStrike">
                <a:solidFill>
                  <a:srgbClr val="5F6062"/>
                </a:solidFill>
                <a:latin typeface="Source Sans Pro"/>
                <a:ea typeface="Source Sans Pro"/>
                <a:cs typeface="Source Sans Pro"/>
                <a:sym typeface="Source Sans Pro"/>
              </a:defRPr>
            </a:lvl8pPr>
            <a:lvl9pPr indent="-342900" lvl="8" marL="4114800" marR="0" rtl="0" algn="l">
              <a:lnSpc>
                <a:spcPct val="90000"/>
              </a:lnSpc>
              <a:spcBef>
                <a:spcPts val="800"/>
              </a:spcBef>
              <a:spcAft>
                <a:spcPts val="0"/>
              </a:spcAft>
              <a:buClr>
                <a:srgbClr val="8DC63F"/>
              </a:buClr>
              <a:buSzPts val="1800"/>
              <a:buFont typeface="Arial"/>
              <a:buChar char="•"/>
              <a:defRPr b="0" i="0" sz="1800" u="none" cap="none" strike="noStrike">
                <a:solidFill>
                  <a:srgbClr val="5F6062"/>
                </a:solidFill>
                <a:latin typeface="Source Sans Pro"/>
                <a:ea typeface="Source Sans Pro"/>
                <a:cs typeface="Source Sans Pro"/>
                <a:sym typeface="Source Sans Pro"/>
              </a:defRPr>
            </a:lvl9pPr>
          </a:lstStyle>
          <a:p/>
        </p:txBody>
      </p:sp>
      <p:sp>
        <p:nvSpPr>
          <p:cNvPr id="55" name="Google Shape;55;p13"/>
          <p:cNvSpPr txBox="1"/>
          <p:nvPr>
            <p:ph idx="12" type="sldNum"/>
          </p:nvPr>
        </p:nvSpPr>
        <p:spPr>
          <a:xfrm>
            <a:off x="4419600" y="4629150"/>
            <a:ext cx="2133600" cy="276300"/>
          </a:xfrm>
          <a:prstGeom prst="rect">
            <a:avLst/>
          </a:prstGeom>
          <a:noFill/>
          <a:ln>
            <a:noFill/>
          </a:ln>
        </p:spPr>
        <p:txBody>
          <a:bodyPr anchorCtr="0" anchor="ctr" bIns="34275" lIns="34275" spcFirstLastPara="1" rIns="34275" wrap="square" tIns="34275">
            <a:noAutofit/>
          </a:bodyPr>
          <a:lstStyle>
            <a:lvl1pPr indent="0" lvl="0" marL="0" marR="0" rtl="0" algn="r">
              <a:lnSpc>
                <a:spcPct val="100000"/>
              </a:lnSpc>
              <a:spcBef>
                <a:spcPts val="0"/>
              </a:spcBef>
              <a:spcAft>
                <a:spcPts val="0"/>
              </a:spcAft>
              <a:buClr>
                <a:srgbClr val="5F6061"/>
              </a:buClr>
              <a:buSzPts val="900"/>
              <a:buFont typeface="Source Sans Pro"/>
              <a:buNone/>
              <a:defRPr b="0" i="0" sz="900" u="none" cap="none" strike="noStrike">
                <a:solidFill>
                  <a:srgbClr val="5F6061"/>
                </a:solidFill>
                <a:latin typeface="Source Sans Pro"/>
                <a:ea typeface="Source Sans Pro"/>
                <a:cs typeface="Source Sans Pro"/>
                <a:sym typeface="Source Sans Pro"/>
              </a:defRPr>
            </a:lvl1pPr>
            <a:lvl2pPr indent="0" lvl="1" marL="0" marR="0" rtl="0" algn="r">
              <a:lnSpc>
                <a:spcPct val="100000"/>
              </a:lnSpc>
              <a:spcBef>
                <a:spcPts val="0"/>
              </a:spcBef>
              <a:spcAft>
                <a:spcPts val="0"/>
              </a:spcAft>
              <a:buClr>
                <a:srgbClr val="5F6061"/>
              </a:buClr>
              <a:buSzPts val="900"/>
              <a:buFont typeface="Source Sans Pro"/>
              <a:buNone/>
              <a:defRPr b="0" i="0" sz="900" u="none" cap="none" strike="noStrike">
                <a:solidFill>
                  <a:srgbClr val="5F6061"/>
                </a:solidFill>
                <a:latin typeface="Source Sans Pro"/>
                <a:ea typeface="Source Sans Pro"/>
                <a:cs typeface="Source Sans Pro"/>
                <a:sym typeface="Source Sans Pro"/>
              </a:defRPr>
            </a:lvl2pPr>
            <a:lvl3pPr indent="0" lvl="2" marL="0" marR="0" rtl="0" algn="r">
              <a:lnSpc>
                <a:spcPct val="100000"/>
              </a:lnSpc>
              <a:spcBef>
                <a:spcPts val="0"/>
              </a:spcBef>
              <a:spcAft>
                <a:spcPts val="0"/>
              </a:spcAft>
              <a:buClr>
                <a:srgbClr val="5F6061"/>
              </a:buClr>
              <a:buSzPts val="900"/>
              <a:buFont typeface="Source Sans Pro"/>
              <a:buNone/>
              <a:defRPr b="0" i="0" sz="900" u="none" cap="none" strike="noStrike">
                <a:solidFill>
                  <a:srgbClr val="5F6061"/>
                </a:solidFill>
                <a:latin typeface="Source Sans Pro"/>
                <a:ea typeface="Source Sans Pro"/>
                <a:cs typeface="Source Sans Pro"/>
                <a:sym typeface="Source Sans Pro"/>
              </a:defRPr>
            </a:lvl3pPr>
            <a:lvl4pPr indent="0" lvl="3" marL="0" marR="0" rtl="0" algn="r">
              <a:lnSpc>
                <a:spcPct val="100000"/>
              </a:lnSpc>
              <a:spcBef>
                <a:spcPts val="0"/>
              </a:spcBef>
              <a:spcAft>
                <a:spcPts val="0"/>
              </a:spcAft>
              <a:buClr>
                <a:srgbClr val="5F6061"/>
              </a:buClr>
              <a:buSzPts val="900"/>
              <a:buFont typeface="Source Sans Pro"/>
              <a:buNone/>
              <a:defRPr b="0" i="0" sz="900" u="none" cap="none" strike="noStrike">
                <a:solidFill>
                  <a:srgbClr val="5F6061"/>
                </a:solidFill>
                <a:latin typeface="Source Sans Pro"/>
                <a:ea typeface="Source Sans Pro"/>
                <a:cs typeface="Source Sans Pro"/>
                <a:sym typeface="Source Sans Pro"/>
              </a:defRPr>
            </a:lvl4pPr>
            <a:lvl5pPr indent="0" lvl="4" marL="0" marR="0" rtl="0" algn="r">
              <a:lnSpc>
                <a:spcPct val="100000"/>
              </a:lnSpc>
              <a:spcBef>
                <a:spcPts val="0"/>
              </a:spcBef>
              <a:spcAft>
                <a:spcPts val="0"/>
              </a:spcAft>
              <a:buClr>
                <a:srgbClr val="5F6061"/>
              </a:buClr>
              <a:buSzPts val="900"/>
              <a:buFont typeface="Source Sans Pro"/>
              <a:buNone/>
              <a:defRPr b="0" i="0" sz="900" u="none" cap="none" strike="noStrike">
                <a:solidFill>
                  <a:srgbClr val="5F6061"/>
                </a:solidFill>
                <a:latin typeface="Source Sans Pro"/>
                <a:ea typeface="Source Sans Pro"/>
                <a:cs typeface="Source Sans Pro"/>
                <a:sym typeface="Source Sans Pro"/>
              </a:defRPr>
            </a:lvl5pPr>
            <a:lvl6pPr indent="0" lvl="5" marL="0" marR="0" rtl="0" algn="r">
              <a:lnSpc>
                <a:spcPct val="100000"/>
              </a:lnSpc>
              <a:spcBef>
                <a:spcPts val="0"/>
              </a:spcBef>
              <a:spcAft>
                <a:spcPts val="0"/>
              </a:spcAft>
              <a:buClr>
                <a:srgbClr val="5F6061"/>
              </a:buClr>
              <a:buSzPts val="900"/>
              <a:buFont typeface="Source Sans Pro"/>
              <a:buNone/>
              <a:defRPr b="0" i="0" sz="900" u="none" cap="none" strike="noStrike">
                <a:solidFill>
                  <a:srgbClr val="5F6061"/>
                </a:solidFill>
                <a:latin typeface="Source Sans Pro"/>
                <a:ea typeface="Source Sans Pro"/>
                <a:cs typeface="Source Sans Pro"/>
                <a:sym typeface="Source Sans Pro"/>
              </a:defRPr>
            </a:lvl6pPr>
            <a:lvl7pPr indent="0" lvl="6" marL="0" marR="0" rtl="0" algn="r">
              <a:lnSpc>
                <a:spcPct val="100000"/>
              </a:lnSpc>
              <a:spcBef>
                <a:spcPts val="0"/>
              </a:spcBef>
              <a:spcAft>
                <a:spcPts val="0"/>
              </a:spcAft>
              <a:buClr>
                <a:srgbClr val="5F6061"/>
              </a:buClr>
              <a:buSzPts val="900"/>
              <a:buFont typeface="Source Sans Pro"/>
              <a:buNone/>
              <a:defRPr b="0" i="0" sz="900" u="none" cap="none" strike="noStrike">
                <a:solidFill>
                  <a:srgbClr val="5F6061"/>
                </a:solidFill>
                <a:latin typeface="Source Sans Pro"/>
                <a:ea typeface="Source Sans Pro"/>
                <a:cs typeface="Source Sans Pro"/>
                <a:sym typeface="Source Sans Pro"/>
              </a:defRPr>
            </a:lvl7pPr>
            <a:lvl8pPr indent="0" lvl="7" marL="0" marR="0" rtl="0" algn="r">
              <a:lnSpc>
                <a:spcPct val="100000"/>
              </a:lnSpc>
              <a:spcBef>
                <a:spcPts val="0"/>
              </a:spcBef>
              <a:spcAft>
                <a:spcPts val="0"/>
              </a:spcAft>
              <a:buClr>
                <a:srgbClr val="5F6061"/>
              </a:buClr>
              <a:buSzPts val="900"/>
              <a:buFont typeface="Source Sans Pro"/>
              <a:buNone/>
              <a:defRPr b="0" i="0" sz="900" u="none" cap="none" strike="noStrike">
                <a:solidFill>
                  <a:srgbClr val="5F6061"/>
                </a:solidFill>
                <a:latin typeface="Source Sans Pro"/>
                <a:ea typeface="Source Sans Pro"/>
                <a:cs typeface="Source Sans Pro"/>
                <a:sym typeface="Source Sans Pro"/>
              </a:defRPr>
            </a:lvl8pPr>
            <a:lvl9pPr indent="0" lvl="8" marL="0" marR="0" rtl="0" algn="r">
              <a:lnSpc>
                <a:spcPct val="100000"/>
              </a:lnSpc>
              <a:spcBef>
                <a:spcPts val="0"/>
              </a:spcBef>
              <a:spcAft>
                <a:spcPts val="0"/>
              </a:spcAft>
              <a:buClr>
                <a:srgbClr val="5F6061"/>
              </a:buClr>
              <a:buSzPts val="900"/>
              <a:buFont typeface="Source Sans Pro"/>
              <a:buNone/>
              <a:defRPr b="0" i="0" sz="900" u="none" cap="none" strike="noStrike">
                <a:solidFill>
                  <a:srgbClr val="5F6061"/>
                </a:solidFill>
                <a:latin typeface="Source Sans Pro"/>
                <a:ea typeface="Source Sans Pro"/>
                <a:cs typeface="Source Sans Pro"/>
                <a:sym typeface="Source Sans Pr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59" r:id="rId3"/>
    <p:sldLayoutId id="2147483660" r:id="rId4"/>
    <p:sldLayoutId id="2147483661" r:id="rId5"/>
    <p:sldLayoutId id="2147483662" r:id="rId6"/>
    <p:sldLayoutId id="2147483663" r:id="rId7"/>
    <p:sldLayoutId id="2147483664" r:id="rId8"/>
    <p:sldLayoutId id="2147483665" r:id="rId9"/>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solidFill>
          <a:schemeClr val="lt1"/>
        </a:solidFill>
      </p:bgPr>
    </p:bg>
    <p:spTree>
      <p:nvGrpSpPr>
        <p:cNvPr id="79" name="Shape 79"/>
        <p:cNvGrpSpPr/>
        <p:nvPr/>
      </p:nvGrpSpPr>
      <p:grpSpPr>
        <a:xfrm>
          <a:off x="0" y="0"/>
          <a:ext cx="0" cy="0"/>
          <a:chOff x="0" y="0"/>
          <a:chExt cx="0" cy="0"/>
        </a:xfrm>
      </p:grpSpPr>
      <p:sp>
        <p:nvSpPr>
          <p:cNvPr id="80" name="Google Shape;80;p2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p:txBody>
      </p:sp>
      <p:sp>
        <p:nvSpPr>
          <p:cNvPr id="81" name="Google Shape;81;p2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lstStyle>
            <a:lvl1pPr indent="-342900" lvl="0" marL="457200" rtl="0">
              <a:lnSpc>
                <a:spcPct val="115000"/>
              </a:lnSpc>
              <a:spcBef>
                <a:spcPts val="0"/>
              </a:spcBef>
              <a:spcAft>
                <a:spcPts val="0"/>
              </a:spcAft>
              <a:buClr>
                <a:schemeClr val="dk2"/>
              </a:buClr>
              <a:buSzPts val="1800"/>
              <a:buChar char="●"/>
              <a:defRPr sz="1800">
                <a:solidFill>
                  <a:schemeClr val="dk2"/>
                </a:solidFill>
              </a:defRPr>
            </a:lvl1pPr>
            <a:lvl2pPr indent="-317500" lvl="1" marL="914400" rtl="0">
              <a:lnSpc>
                <a:spcPct val="115000"/>
              </a:lnSpc>
              <a:spcBef>
                <a:spcPts val="1600"/>
              </a:spcBef>
              <a:spcAft>
                <a:spcPts val="0"/>
              </a:spcAft>
              <a:buClr>
                <a:schemeClr val="dk2"/>
              </a:buClr>
              <a:buSzPts val="1400"/>
              <a:buChar char="○"/>
              <a:defRPr sz="1400">
                <a:solidFill>
                  <a:schemeClr val="dk2"/>
                </a:solidFill>
              </a:defRPr>
            </a:lvl2pPr>
            <a:lvl3pPr indent="-317500" lvl="2" marL="1371600" rtl="0">
              <a:lnSpc>
                <a:spcPct val="115000"/>
              </a:lnSpc>
              <a:spcBef>
                <a:spcPts val="1600"/>
              </a:spcBef>
              <a:spcAft>
                <a:spcPts val="0"/>
              </a:spcAft>
              <a:buClr>
                <a:schemeClr val="dk2"/>
              </a:buClr>
              <a:buSzPts val="1400"/>
              <a:buChar char="■"/>
              <a:defRPr sz="1400">
                <a:solidFill>
                  <a:schemeClr val="dk2"/>
                </a:solidFill>
              </a:defRPr>
            </a:lvl3pPr>
            <a:lvl4pPr indent="-317500" lvl="3" marL="1828800" rtl="0">
              <a:lnSpc>
                <a:spcPct val="115000"/>
              </a:lnSpc>
              <a:spcBef>
                <a:spcPts val="1600"/>
              </a:spcBef>
              <a:spcAft>
                <a:spcPts val="0"/>
              </a:spcAft>
              <a:buClr>
                <a:schemeClr val="dk2"/>
              </a:buClr>
              <a:buSzPts val="1400"/>
              <a:buChar char="●"/>
              <a:defRPr sz="1400">
                <a:solidFill>
                  <a:schemeClr val="dk2"/>
                </a:solidFill>
              </a:defRPr>
            </a:lvl4pPr>
            <a:lvl5pPr indent="-317500" lvl="4" marL="2286000" rtl="0">
              <a:lnSpc>
                <a:spcPct val="115000"/>
              </a:lnSpc>
              <a:spcBef>
                <a:spcPts val="1600"/>
              </a:spcBef>
              <a:spcAft>
                <a:spcPts val="0"/>
              </a:spcAft>
              <a:buClr>
                <a:schemeClr val="dk2"/>
              </a:buClr>
              <a:buSzPts val="1400"/>
              <a:buChar char="○"/>
              <a:defRPr sz="1400">
                <a:solidFill>
                  <a:schemeClr val="dk2"/>
                </a:solidFill>
              </a:defRPr>
            </a:lvl5pPr>
            <a:lvl6pPr indent="-317500" lvl="5" marL="2743200" rtl="0">
              <a:lnSpc>
                <a:spcPct val="115000"/>
              </a:lnSpc>
              <a:spcBef>
                <a:spcPts val="1600"/>
              </a:spcBef>
              <a:spcAft>
                <a:spcPts val="0"/>
              </a:spcAft>
              <a:buClr>
                <a:schemeClr val="dk2"/>
              </a:buClr>
              <a:buSzPts val="1400"/>
              <a:buChar char="■"/>
              <a:defRPr sz="1400">
                <a:solidFill>
                  <a:schemeClr val="dk2"/>
                </a:solidFill>
              </a:defRPr>
            </a:lvl6pPr>
            <a:lvl7pPr indent="-317500" lvl="6" marL="3200400" rtl="0">
              <a:lnSpc>
                <a:spcPct val="115000"/>
              </a:lnSpc>
              <a:spcBef>
                <a:spcPts val="1600"/>
              </a:spcBef>
              <a:spcAft>
                <a:spcPts val="0"/>
              </a:spcAft>
              <a:buClr>
                <a:schemeClr val="dk2"/>
              </a:buClr>
              <a:buSzPts val="1400"/>
              <a:buChar char="●"/>
              <a:defRPr sz="1400">
                <a:solidFill>
                  <a:schemeClr val="dk2"/>
                </a:solidFill>
              </a:defRPr>
            </a:lvl7pPr>
            <a:lvl8pPr indent="-317500" lvl="7" marL="3657600" rtl="0">
              <a:lnSpc>
                <a:spcPct val="115000"/>
              </a:lnSpc>
              <a:spcBef>
                <a:spcPts val="1600"/>
              </a:spcBef>
              <a:spcAft>
                <a:spcPts val="0"/>
              </a:spcAft>
              <a:buClr>
                <a:schemeClr val="dk2"/>
              </a:buClr>
              <a:buSzPts val="1400"/>
              <a:buChar char="○"/>
              <a:defRPr sz="1400">
                <a:solidFill>
                  <a:schemeClr val="dk2"/>
                </a:solidFill>
              </a:defRPr>
            </a:lvl8pPr>
            <a:lvl9pPr indent="-317500" lvl="8" marL="4114800" rtl="0">
              <a:lnSpc>
                <a:spcPct val="115000"/>
              </a:lnSpc>
              <a:spcBef>
                <a:spcPts val="1600"/>
              </a:spcBef>
              <a:spcAft>
                <a:spcPts val="1600"/>
              </a:spcAft>
              <a:buClr>
                <a:schemeClr val="dk2"/>
              </a:buClr>
              <a:buSzPts val="1400"/>
              <a:buChar char="■"/>
              <a:defRPr sz="1400">
                <a:solidFill>
                  <a:schemeClr val="dk2"/>
                </a:solidFill>
              </a:defRPr>
            </a:lvl9pPr>
          </a:lstStyle>
          <a:p/>
        </p:txBody>
      </p:sp>
      <p:sp>
        <p:nvSpPr>
          <p:cNvPr id="82" name="Google Shape;82;p2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rtl="0" algn="r">
              <a:buNone/>
              <a:defRPr sz="1000">
                <a:solidFill>
                  <a:schemeClr val="dk2"/>
                </a:solidFill>
              </a:defRPr>
            </a:lvl1pPr>
            <a:lvl2pPr lvl="1" rtl="0" algn="r">
              <a:buNone/>
              <a:defRPr sz="1000">
                <a:solidFill>
                  <a:schemeClr val="dk2"/>
                </a:solidFill>
              </a:defRPr>
            </a:lvl2pPr>
            <a:lvl3pPr lvl="2" rtl="0" algn="r">
              <a:buNone/>
              <a:defRPr sz="1000">
                <a:solidFill>
                  <a:schemeClr val="dk2"/>
                </a:solidFill>
              </a:defRPr>
            </a:lvl3pPr>
            <a:lvl4pPr lvl="3" rtl="0" algn="r">
              <a:buNone/>
              <a:defRPr sz="1000">
                <a:solidFill>
                  <a:schemeClr val="dk2"/>
                </a:solidFill>
              </a:defRPr>
            </a:lvl4pPr>
            <a:lvl5pPr lvl="4" rtl="0" algn="r">
              <a:buNone/>
              <a:defRPr sz="1000">
                <a:solidFill>
                  <a:schemeClr val="dk2"/>
                </a:solidFill>
              </a:defRPr>
            </a:lvl5pPr>
            <a:lvl6pPr lvl="5" rtl="0" algn="r">
              <a:buNone/>
              <a:defRPr sz="1000">
                <a:solidFill>
                  <a:schemeClr val="dk2"/>
                </a:solidFill>
              </a:defRPr>
            </a:lvl6pPr>
            <a:lvl7pPr lvl="6" rtl="0" algn="r">
              <a:buNone/>
              <a:defRPr sz="1000">
                <a:solidFill>
                  <a:schemeClr val="dk2"/>
                </a:solidFill>
              </a:defRPr>
            </a:lvl7pPr>
            <a:lvl8pPr lvl="7" rtl="0" algn="r">
              <a:buNone/>
              <a:defRPr sz="1000">
                <a:solidFill>
                  <a:schemeClr val="dk2"/>
                </a:solidFill>
              </a:defRPr>
            </a:lvl8pPr>
            <a:lvl9pPr lvl="8" rtl="0"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 id="2147483677" r:id="rId12"/>
    <p:sldLayoutId id="2147483678" r:id="rId13"/>
    <p:sldLayoutId id="2147483679" r:id="rId14"/>
    <p:sldLayoutId id="2147483680" r:id="rId15"/>
    <p:sldLayoutId id="2147483681" r:id="rId16"/>
    <p:sldLayoutId id="2147483682" r:id="rId17"/>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11.xml"/><Relationship Id="rId3" Type="http://schemas.openxmlformats.org/officeDocument/2006/relationships/image" Target="../media/image51.png"/><Relationship Id="rId4" Type="http://schemas.openxmlformats.org/officeDocument/2006/relationships/image" Target="../media/image3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12.xml"/><Relationship Id="rId3" Type="http://schemas.openxmlformats.org/officeDocument/2006/relationships/image" Target="../media/image66.jpg"/><Relationship Id="rId4" Type="http://schemas.openxmlformats.org/officeDocument/2006/relationships/image" Target="../media/image68.png"/><Relationship Id="rId5" Type="http://schemas.openxmlformats.org/officeDocument/2006/relationships/image" Target="../media/image32.png"/><Relationship Id="rId6" Type="http://schemas.openxmlformats.org/officeDocument/2006/relationships/image" Target="../media/image33.png"/><Relationship Id="rId7" Type="http://schemas.openxmlformats.org/officeDocument/2006/relationships/image" Target="../media/image35.png"/></Relationships>
</file>

<file path=ppt/slides/_rels/slide13.xml.rels><?xml version="1.0" encoding="UTF-8" standalone="yes"?><Relationships xmlns="http://schemas.openxmlformats.org/package/2006/relationships"><Relationship Id="rId11" Type="http://schemas.openxmlformats.org/officeDocument/2006/relationships/image" Target="../media/image65.jpg"/><Relationship Id="rId10" Type="http://schemas.openxmlformats.org/officeDocument/2006/relationships/image" Target="../media/image42.png"/><Relationship Id="rId12" Type="http://schemas.openxmlformats.org/officeDocument/2006/relationships/image" Target="../media/image44.png"/><Relationship Id="rId1" Type="http://schemas.openxmlformats.org/officeDocument/2006/relationships/slideLayout" Target="../slideLayouts/slideLayout29.xml"/><Relationship Id="rId2" Type="http://schemas.openxmlformats.org/officeDocument/2006/relationships/notesSlide" Target="../notesSlides/notesSlide13.xml"/><Relationship Id="rId3" Type="http://schemas.openxmlformats.org/officeDocument/2006/relationships/image" Target="../media/image34.png"/><Relationship Id="rId4" Type="http://schemas.openxmlformats.org/officeDocument/2006/relationships/image" Target="../media/image62.jpg"/><Relationship Id="rId9" Type="http://schemas.openxmlformats.org/officeDocument/2006/relationships/image" Target="../media/image40.png"/><Relationship Id="rId5" Type="http://schemas.openxmlformats.org/officeDocument/2006/relationships/image" Target="../media/image36.jpg"/><Relationship Id="rId6" Type="http://schemas.openxmlformats.org/officeDocument/2006/relationships/image" Target="../media/image37.jpg"/><Relationship Id="rId7" Type="http://schemas.openxmlformats.org/officeDocument/2006/relationships/image" Target="../media/image43.jpg"/><Relationship Id="rId8" Type="http://schemas.openxmlformats.org/officeDocument/2006/relationships/image" Target="../media/image4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15.xml"/><Relationship Id="rId3" Type="http://schemas.openxmlformats.org/officeDocument/2006/relationships/hyperlink" Target="mailto:opnfv-vco@lists.opnfv.org" TargetMode="External"/><Relationship Id="rId4" Type="http://schemas.openxmlformats.org/officeDocument/2006/relationships/hyperlink" Target="https://www.opencompute.org/projects" TargetMode="External"/></Relationships>
</file>

<file path=ppt/slides/_rels/slide16.xml.rels><?xml version="1.0" encoding="UTF-8" standalone="yes"?><Relationships xmlns="http://schemas.openxmlformats.org/package/2006/relationships"><Relationship Id="rId11" Type="http://schemas.openxmlformats.org/officeDocument/2006/relationships/image" Target="../media/image56.png"/><Relationship Id="rId10" Type="http://schemas.openxmlformats.org/officeDocument/2006/relationships/image" Target="../media/image53.png"/><Relationship Id="rId13" Type="http://schemas.openxmlformats.org/officeDocument/2006/relationships/image" Target="../media/image52.png"/><Relationship Id="rId12" Type="http://schemas.openxmlformats.org/officeDocument/2006/relationships/image" Target="../media/image48.png"/><Relationship Id="rId1" Type="http://schemas.openxmlformats.org/officeDocument/2006/relationships/slideLayout" Target="../slideLayouts/slideLayout29.xml"/><Relationship Id="rId2" Type="http://schemas.openxmlformats.org/officeDocument/2006/relationships/notesSlide" Target="../notesSlides/notesSlide16.xml"/><Relationship Id="rId3" Type="http://schemas.openxmlformats.org/officeDocument/2006/relationships/image" Target="../media/image46.jpg"/><Relationship Id="rId4" Type="http://schemas.openxmlformats.org/officeDocument/2006/relationships/image" Target="../media/image54.png"/><Relationship Id="rId9" Type="http://schemas.openxmlformats.org/officeDocument/2006/relationships/image" Target="../media/image57.png"/><Relationship Id="rId14" Type="http://schemas.openxmlformats.org/officeDocument/2006/relationships/image" Target="../media/image47.jpg"/><Relationship Id="rId5" Type="http://schemas.openxmlformats.org/officeDocument/2006/relationships/image" Target="../media/image50.png"/><Relationship Id="rId6" Type="http://schemas.openxmlformats.org/officeDocument/2006/relationships/image" Target="../media/image26.png"/><Relationship Id="rId7" Type="http://schemas.openxmlformats.org/officeDocument/2006/relationships/image" Target="../media/image49.png"/><Relationship Id="rId8" Type="http://schemas.openxmlformats.org/officeDocument/2006/relationships/image" Target="../media/image6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17.xml"/><Relationship Id="rId3" Type="http://schemas.openxmlformats.org/officeDocument/2006/relationships/image" Target="../media/image58.png"/><Relationship Id="rId4" Type="http://schemas.openxmlformats.org/officeDocument/2006/relationships/image" Target="../media/image61.png"/><Relationship Id="rId5" Type="http://schemas.openxmlformats.org/officeDocument/2006/relationships/image" Target="../media/image59.png"/><Relationship Id="rId6" Type="http://schemas.openxmlformats.org/officeDocument/2006/relationships/image" Target="../media/image60.png"/><Relationship Id="rId7" Type="http://schemas.openxmlformats.org/officeDocument/2006/relationships/image" Target="../media/image6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3.xml"/><Relationship Id="rId3" Type="http://schemas.openxmlformats.org/officeDocument/2006/relationships/image" Target="../media/image1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5.xml"/><Relationship Id="rId3" Type="http://schemas.openxmlformats.org/officeDocument/2006/relationships/image" Target="../media/image1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1" Type="http://schemas.openxmlformats.org/officeDocument/2006/relationships/image" Target="../media/image27.png"/><Relationship Id="rId10" Type="http://schemas.openxmlformats.org/officeDocument/2006/relationships/image" Target="../media/image30.png"/><Relationship Id="rId13" Type="http://schemas.openxmlformats.org/officeDocument/2006/relationships/image" Target="../media/image67.png"/><Relationship Id="rId12" Type="http://schemas.openxmlformats.org/officeDocument/2006/relationships/image" Target="../media/image24.png"/><Relationship Id="rId1" Type="http://schemas.openxmlformats.org/officeDocument/2006/relationships/slideLayout" Target="../slideLayouts/slideLayout29.xml"/><Relationship Id="rId2" Type="http://schemas.openxmlformats.org/officeDocument/2006/relationships/notesSlide" Target="../notesSlides/notesSlide7.xml"/><Relationship Id="rId3" Type="http://schemas.openxmlformats.org/officeDocument/2006/relationships/image" Target="../media/image19.png"/><Relationship Id="rId4" Type="http://schemas.openxmlformats.org/officeDocument/2006/relationships/image" Target="../media/image20.png"/><Relationship Id="rId9" Type="http://schemas.openxmlformats.org/officeDocument/2006/relationships/image" Target="../media/image55.png"/><Relationship Id="rId15" Type="http://schemas.openxmlformats.org/officeDocument/2006/relationships/image" Target="../media/image21.png"/><Relationship Id="rId14" Type="http://schemas.openxmlformats.org/officeDocument/2006/relationships/image" Target="../media/image23.png"/><Relationship Id="rId17" Type="http://schemas.openxmlformats.org/officeDocument/2006/relationships/image" Target="../media/image26.png"/><Relationship Id="rId16" Type="http://schemas.openxmlformats.org/officeDocument/2006/relationships/image" Target="../media/image45.png"/><Relationship Id="rId5" Type="http://schemas.openxmlformats.org/officeDocument/2006/relationships/image" Target="../media/image16.png"/><Relationship Id="rId6" Type="http://schemas.openxmlformats.org/officeDocument/2006/relationships/image" Target="../media/image22.png"/><Relationship Id="rId7" Type="http://schemas.openxmlformats.org/officeDocument/2006/relationships/image" Target="../media/image18.png"/><Relationship Id="rId8" Type="http://schemas.openxmlformats.org/officeDocument/2006/relationships/image" Target="../media/image1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8.xml"/><Relationship Id="rId3" Type="http://schemas.openxmlformats.org/officeDocument/2006/relationships/image" Target="../media/image25.png"/><Relationship Id="rId4" Type="http://schemas.openxmlformats.org/officeDocument/2006/relationships/image" Target="../media/image38.png"/><Relationship Id="rId5" Type="http://schemas.openxmlformats.org/officeDocument/2006/relationships/image" Target="../media/image39.png"/><Relationship Id="rId6" Type="http://schemas.openxmlformats.org/officeDocument/2006/relationships/image" Target="../media/image2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9.xml"/><Relationship Id="rId3" Type="http://schemas.openxmlformats.org/officeDocument/2006/relationships/image" Target="../media/image29.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7" name="Shape 147"/>
        <p:cNvGrpSpPr/>
        <p:nvPr/>
      </p:nvGrpSpPr>
      <p:grpSpPr>
        <a:xfrm>
          <a:off x="0" y="0"/>
          <a:ext cx="0" cy="0"/>
          <a:chOff x="0" y="0"/>
          <a:chExt cx="0" cy="0"/>
        </a:xfrm>
      </p:grpSpPr>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4" name="Shape 284"/>
        <p:cNvGrpSpPr/>
        <p:nvPr/>
      </p:nvGrpSpPr>
      <p:grpSpPr>
        <a:xfrm>
          <a:off x="0" y="0"/>
          <a:ext cx="0" cy="0"/>
          <a:chOff x="0" y="0"/>
          <a:chExt cx="0" cy="0"/>
        </a:xfrm>
      </p:grpSpPr>
      <p:grpSp>
        <p:nvGrpSpPr>
          <p:cNvPr id="285" name="Google Shape;285;p48"/>
          <p:cNvGrpSpPr/>
          <p:nvPr/>
        </p:nvGrpSpPr>
        <p:grpSpPr>
          <a:xfrm>
            <a:off x="3377006" y="1282388"/>
            <a:ext cx="3414084" cy="3123019"/>
            <a:chOff x="4475975" y="3546200"/>
            <a:chExt cx="9104225" cy="8328050"/>
          </a:xfrm>
        </p:grpSpPr>
        <p:sp>
          <p:nvSpPr>
            <p:cNvPr id="286" name="Google Shape;286;p48"/>
            <p:cNvSpPr/>
            <p:nvPr/>
          </p:nvSpPr>
          <p:spPr>
            <a:xfrm>
              <a:off x="4476100" y="4808350"/>
              <a:ext cx="9104100" cy="7065900"/>
            </a:xfrm>
            <a:prstGeom prst="rect">
              <a:avLst/>
            </a:prstGeom>
            <a:solidFill>
              <a:srgbClr val="B7B7B7"/>
            </a:solidFill>
            <a:ln cap="flat" cmpd="sng" w="38100">
              <a:solidFill>
                <a:srgbClr val="000000"/>
              </a:solidFill>
              <a:prstDash val="solid"/>
              <a:round/>
              <a:headEnd len="sm" w="sm" type="none"/>
              <a:tailEnd len="sm" w="sm" type="none"/>
            </a:ln>
          </p:spPr>
          <p:txBody>
            <a:bodyPr anchorCtr="0" anchor="ctr" bIns="34275" lIns="34275" spcFirstLastPara="1" rIns="34275" wrap="square" tIns="34275">
              <a:noAutofit/>
            </a:bodyPr>
            <a:lstStyle/>
            <a:p>
              <a:pPr indent="0" lvl="0" marL="0" rtl="0" algn="l">
                <a:spcBef>
                  <a:spcPts val="0"/>
                </a:spcBef>
                <a:spcAft>
                  <a:spcPts val="0"/>
                </a:spcAft>
                <a:buNone/>
              </a:pPr>
              <a:r>
                <a:t/>
              </a:r>
              <a:endParaRPr/>
            </a:p>
          </p:txBody>
        </p:sp>
        <p:sp>
          <p:nvSpPr>
            <p:cNvPr id="287" name="Google Shape;287;p48"/>
            <p:cNvSpPr/>
            <p:nvPr/>
          </p:nvSpPr>
          <p:spPr>
            <a:xfrm>
              <a:off x="5055900" y="5074025"/>
              <a:ext cx="3497100" cy="1089300"/>
            </a:xfrm>
            <a:prstGeom prst="roundRect">
              <a:avLst>
                <a:gd fmla="val 16667" name="adj"/>
              </a:avLst>
            </a:prstGeom>
            <a:solidFill>
              <a:srgbClr val="8DC63F"/>
            </a:solidFill>
            <a:ln cap="flat" cmpd="sng" w="9525">
              <a:solidFill>
                <a:srgbClr val="000000"/>
              </a:solidFill>
              <a:prstDash val="solid"/>
              <a:round/>
              <a:headEnd len="sm" w="sm" type="none"/>
              <a:tailEnd len="sm" w="sm" type="none"/>
            </a:ln>
          </p:spPr>
          <p:txBody>
            <a:bodyPr anchorCtr="0" anchor="ctr" bIns="34275" lIns="34275" spcFirstLastPara="1" rIns="34275" wrap="square" tIns="34275">
              <a:noAutofit/>
            </a:bodyPr>
            <a:lstStyle/>
            <a:p>
              <a:pPr indent="0" lvl="0" marL="0" rtl="0" algn="ctr">
                <a:spcBef>
                  <a:spcPts val="0"/>
                </a:spcBef>
                <a:spcAft>
                  <a:spcPts val="0"/>
                </a:spcAft>
                <a:buNone/>
              </a:pPr>
              <a:r>
                <a:rPr b="1" lang="en" sz="1400"/>
                <a:t>Open RACK </a:t>
              </a:r>
              <a:endParaRPr b="1" sz="1400"/>
            </a:p>
            <a:p>
              <a:pPr indent="0" lvl="0" marL="0" rtl="0" algn="ctr">
                <a:spcBef>
                  <a:spcPts val="0"/>
                </a:spcBef>
                <a:spcAft>
                  <a:spcPts val="0"/>
                </a:spcAft>
                <a:buNone/>
              </a:pPr>
              <a:r>
                <a:rPr b="1" lang="en" sz="1400"/>
                <a:t>Compute Sled</a:t>
              </a:r>
              <a:endParaRPr b="1" sz="1400"/>
            </a:p>
          </p:txBody>
        </p:sp>
        <p:sp>
          <p:nvSpPr>
            <p:cNvPr id="288" name="Google Shape;288;p48"/>
            <p:cNvSpPr/>
            <p:nvPr/>
          </p:nvSpPr>
          <p:spPr>
            <a:xfrm>
              <a:off x="5055875" y="6298875"/>
              <a:ext cx="3497100" cy="1217400"/>
            </a:xfrm>
            <a:prstGeom prst="roundRect">
              <a:avLst>
                <a:gd fmla="val 16667" name="adj"/>
              </a:avLst>
            </a:prstGeom>
            <a:solidFill>
              <a:srgbClr val="8DC63F"/>
            </a:solidFill>
            <a:ln cap="flat" cmpd="sng" w="9525">
              <a:solidFill>
                <a:srgbClr val="000000"/>
              </a:solidFill>
              <a:prstDash val="solid"/>
              <a:round/>
              <a:headEnd len="sm" w="sm" type="none"/>
              <a:tailEnd len="sm" w="sm" type="none"/>
            </a:ln>
          </p:spPr>
          <p:txBody>
            <a:bodyPr anchorCtr="0" anchor="ctr" bIns="34275" lIns="34275" spcFirstLastPara="1" rIns="34275" wrap="square" tIns="34275">
              <a:noAutofit/>
            </a:bodyPr>
            <a:lstStyle/>
            <a:p>
              <a:pPr indent="0" lvl="0" marL="0" rtl="0" algn="ctr">
                <a:spcBef>
                  <a:spcPts val="0"/>
                </a:spcBef>
                <a:spcAft>
                  <a:spcPts val="0"/>
                </a:spcAft>
                <a:buNone/>
              </a:pPr>
              <a:r>
                <a:rPr b="1" lang="en" sz="1400"/>
                <a:t>Open RACK </a:t>
              </a:r>
              <a:endParaRPr b="1" sz="1400"/>
            </a:p>
            <a:p>
              <a:pPr indent="0" lvl="0" marL="0" rtl="0" algn="ctr">
                <a:spcBef>
                  <a:spcPts val="0"/>
                </a:spcBef>
                <a:spcAft>
                  <a:spcPts val="0"/>
                </a:spcAft>
                <a:buNone/>
              </a:pPr>
              <a:r>
                <a:rPr b="1" lang="en" sz="1400"/>
                <a:t>Compute Sled</a:t>
              </a:r>
              <a:endParaRPr b="1" sz="1400"/>
            </a:p>
          </p:txBody>
        </p:sp>
        <p:sp>
          <p:nvSpPr>
            <p:cNvPr id="289" name="Google Shape;289;p48"/>
            <p:cNvSpPr/>
            <p:nvPr/>
          </p:nvSpPr>
          <p:spPr>
            <a:xfrm>
              <a:off x="4475975" y="3546200"/>
              <a:ext cx="9104100" cy="775500"/>
            </a:xfrm>
            <a:prstGeom prst="roundRect">
              <a:avLst>
                <a:gd fmla="val 16667" name="adj"/>
              </a:avLst>
            </a:prstGeom>
            <a:solidFill>
              <a:srgbClr val="8DC63F"/>
            </a:solidFill>
            <a:ln cap="flat" cmpd="sng" w="76200">
              <a:solidFill>
                <a:srgbClr val="0000FF"/>
              </a:solidFill>
              <a:prstDash val="solid"/>
              <a:round/>
              <a:headEnd len="sm" w="sm" type="none"/>
              <a:tailEnd len="sm" w="sm" type="none"/>
            </a:ln>
          </p:spPr>
          <p:txBody>
            <a:bodyPr anchorCtr="0" anchor="ctr" bIns="34275" lIns="34275" spcFirstLastPara="1" rIns="34275" wrap="square" tIns="34275">
              <a:noAutofit/>
            </a:bodyPr>
            <a:lstStyle/>
            <a:p>
              <a:pPr indent="0" lvl="0" marL="0" marR="0" rtl="0" algn="ctr">
                <a:lnSpc>
                  <a:spcPct val="100000"/>
                </a:lnSpc>
                <a:spcBef>
                  <a:spcPts val="0"/>
                </a:spcBef>
                <a:spcAft>
                  <a:spcPts val="0"/>
                </a:spcAft>
                <a:buNone/>
              </a:pPr>
              <a:r>
                <a:rPr b="1" lang="en" sz="1400"/>
                <a:t>10Gb Switch</a:t>
              </a:r>
              <a:endParaRPr b="1" sz="1400"/>
            </a:p>
          </p:txBody>
        </p:sp>
        <p:sp>
          <p:nvSpPr>
            <p:cNvPr id="290" name="Google Shape;290;p48"/>
            <p:cNvSpPr/>
            <p:nvPr/>
          </p:nvSpPr>
          <p:spPr>
            <a:xfrm>
              <a:off x="9503200" y="5105825"/>
              <a:ext cx="3703200" cy="1089300"/>
            </a:xfrm>
            <a:prstGeom prst="roundRect">
              <a:avLst>
                <a:gd fmla="val 16667" name="adj"/>
              </a:avLst>
            </a:prstGeom>
            <a:solidFill>
              <a:srgbClr val="8DC63F"/>
            </a:solidFill>
            <a:ln cap="flat" cmpd="sng" w="9525">
              <a:solidFill>
                <a:srgbClr val="000000"/>
              </a:solidFill>
              <a:prstDash val="solid"/>
              <a:round/>
              <a:headEnd len="sm" w="sm" type="none"/>
              <a:tailEnd len="sm" w="sm" type="none"/>
            </a:ln>
          </p:spPr>
          <p:txBody>
            <a:bodyPr anchorCtr="0" anchor="ctr" bIns="34275" lIns="34275" spcFirstLastPara="1" rIns="34275" wrap="square" tIns="34275">
              <a:noAutofit/>
            </a:bodyPr>
            <a:lstStyle/>
            <a:p>
              <a:pPr indent="0" lvl="0" marL="0" rtl="0" algn="ctr">
                <a:spcBef>
                  <a:spcPts val="0"/>
                </a:spcBef>
                <a:spcAft>
                  <a:spcPts val="0"/>
                </a:spcAft>
                <a:buNone/>
              </a:pPr>
              <a:r>
                <a:rPr b="1" lang="en" sz="1400"/>
                <a:t>Open RACK </a:t>
              </a:r>
              <a:endParaRPr b="1" sz="1400"/>
            </a:p>
            <a:p>
              <a:pPr indent="0" lvl="0" marL="0" rtl="0" algn="ctr">
                <a:spcBef>
                  <a:spcPts val="0"/>
                </a:spcBef>
                <a:spcAft>
                  <a:spcPts val="0"/>
                </a:spcAft>
                <a:buNone/>
              </a:pPr>
              <a:r>
                <a:rPr b="1" lang="en" sz="1400"/>
                <a:t>Compute Sled</a:t>
              </a:r>
              <a:endParaRPr b="1" sz="1400"/>
            </a:p>
          </p:txBody>
        </p:sp>
        <p:sp>
          <p:nvSpPr>
            <p:cNvPr id="291" name="Google Shape;291;p48"/>
            <p:cNvSpPr/>
            <p:nvPr/>
          </p:nvSpPr>
          <p:spPr>
            <a:xfrm>
              <a:off x="9503200" y="6251175"/>
              <a:ext cx="3703200" cy="1217400"/>
            </a:xfrm>
            <a:prstGeom prst="roundRect">
              <a:avLst>
                <a:gd fmla="val 16667" name="adj"/>
              </a:avLst>
            </a:prstGeom>
            <a:solidFill>
              <a:srgbClr val="8DC63F"/>
            </a:solidFill>
            <a:ln cap="flat" cmpd="sng" w="9525">
              <a:solidFill>
                <a:srgbClr val="000000"/>
              </a:solidFill>
              <a:prstDash val="solid"/>
              <a:round/>
              <a:headEnd len="sm" w="sm" type="none"/>
              <a:tailEnd len="sm" w="sm" type="none"/>
            </a:ln>
          </p:spPr>
          <p:txBody>
            <a:bodyPr anchorCtr="0" anchor="ctr" bIns="34275" lIns="34275" spcFirstLastPara="1" rIns="34275" wrap="square" tIns="34275">
              <a:noAutofit/>
            </a:bodyPr>
            <a:lstStyle/>
            <a:p>
              <a:pPr indent="0" lvl="0" marL="0" rtl="0" algn="ctr">
                <a:spcBef>
                  <a:spcPts val="0"/>
                </a:spcBef>
                <a:spcAft>
                  <a:spcPts val="0"/>
                </a:spcAft>
                <a:buNone/>
              </a:pPr>
              <a:r>
                <a:rPr b="1" lang="en" sz="1400"/>
                <a:t>Open RACK </a:t>
              </a:r>
              <a:endParaRPr b="1" sz="1400"/>
            </a:p>
            <a:p>
              <a:pPr indent="0" lvl="0" marL="0" rtl="0" algn="ctr">
                <a:spcBef>
                  <a:spcPts val="0"/>
                </a:spcBef>
                <a:spcAft>
                  <a:spcPts val="0"/>
                </a:spcAft>
                <a:buNone/>
              </a:pPr>
              <a:r>
                <a:rPr b="1" lang="en" sz="1400"/>
                <a:t>Compute Sled</a:t>
              </a:r>
              <a:endParaRPr b="1" sz="1400"/>
            </a:p>
          </p:txBody>
        </p:sp>
        <p:cxnSp>
          <p:nvCxnSpPr>
            <p:cNvPr id="292" name="Google Shape;292;p48"/>
            <p:cNvCxnSpPr>
              <a:stCxn id="289" idx="1"/>
              <a:endCxn id="287" idx="1"/>
            </p:cNvCxnSpPr>
            <p:nvPr/>
          </p:nvCxnSpPr>
          <p:spPr>
            <a:xfrm>
              <a:off x="4475975" y="3933950"/>
              <a:ext cx="579900" cy="1684800"/>
            </a:xfrm>
            <a:prstGeom prst="bentConnector3">
              <a:avLst>
                <a:gd fmla="val -41063" name="adj1"/>
              </a:avLst>
            </a:prstGeom>
            <a:noFill/>
            <a:ln cap="flat" cmpd="sng" w="76200">
              <a:solidFill>
                <a:srgbClr val="0000FF"/>
              </a:solidFill>
              <a:prstDash val="solid"/>
              <a:round/>
              <a:headEnd len="med" w="med" type="none"/>
              <a:tailEnd len="med" w="med" type="none"/>
            </a:ln>
          </p:spPr>
        </p:cxnSp>
        <p:cxnSp>
          <p:nvCxnSpPr>
            <p:cNvPr id="293" name="Google Shape;293;p48"/>
            <p:cNvCxnSpPr>
              <a:stCxn id="289" idx="1"/>
              <a:endCxn id="288" idx="1"/>
            </p:cNvCxnSpPr>
            <p:nvPr/>
          </p:nvCxnSpPr>
          <p:spPr>
            <a:xfrm>
              <a:off x="4475975" y="3933950"/>
              <a:ext cx="579900" cy="2973600"/>
            </a:xfrm>
            <a:prstGeom prst="bentConnector3">
              <a:avLst>
                <a:gd fmla="val -41063" name="adj1"/>
              </a:avLst>
            </a:prstGeom>
            <a:noFill/>
            <a:ln cap="flat" cmpd="sng" w="76200">
              <a:solidFill>
                <a:srgbClr val="0000FF"/>
              </a:solidFill>
              <a:prstDash val="solid"/>
              <a:round/>
              <a:headEnd len="med" w="med" type="none"/>
              <a:tailEnd len="med" w="med" type="none"/>
            </a:ln>
          </p:spPr>
        </p:cxnSp>
        <p:cxnSp>
          <p:nvCxnSpPr>
            <p:cNvPr id="294" name="Google Shape;294;p48"/>
            <p:cNvCxnSpPr>
              <a:stCxn id="289" idx="3"/>
              <a:endCxn id="290" idx="3"/>
            </p:cNvCxnSpPr>
            <p:nvPr/>
          </p:nvCxnSpPr>
          <p:spPr>
            <a:xfrm flipH="1">
              <a:off x="13206575" y="3933950"/>
              <a:ext cx="373500" cy="1716900"/>
            </a:xfrm>
            <a:prstGeom prst="bentConnector3">
              <a:avLst>
                <a:gd fmla="val -63704" name="adj1"/>
              </a:avLst>
            </a:prstGeom>
            <a:noFill/>
            <a:ln cap="flat" cmpd="sng" w="76200">
              <a:solidFill>
                <a:srgbClr val="0000FF"/>
              </a:solidFill>
              <a:prstDash val="solid"/>
              <a:round/>
              <a:headEnd len="med" w="med" type="none"/>
              <a:tailEnd len="med" w="med" type="none"/>
            </a:ln>
          </p:spPr>
        </p:cxnSp>
        <p:cxnSp>
          <p:nvCxnSpPr>
            <p:cNvPr id="295" name="Google Shape;295;p48"/>
            <p:cNvCxnSpPr>
              <a:stCxn id="289" idx="3"/>
              <a:endCxn id="291" idx="3"/>
            </p:cNvCxnSpPr>
            <p:nvPr/>
          </p:nvCxnSpPr>
          <p:spPr>
            <a:xfrm flipH="1">
              <a:off x="13206575" y="3933950"/>
              <a:ext cx="373500" cy="2925600"/>
            </a:xfrm>
            <a:prstGeom prst="bentConnector3">
              <a:avLst>
                <a:gd fmla="val -63704" name="adj1"/>
              </a:avLst>
            </a:prstGeom>
            <a:noFill/>
            <a:ln cap="flat" cmpd="sng" w="76200">
              <a:solidFill>
                <a:srgbClr val="0000FF"/>
              </a:solidFill>
              <a:prstDash val="solid"/>
              <a:round/>
              <a:headEnd len="med" w="med" type="none"/>
              <a:tailEnd len="med" w="med" type="none"/>
            </a:ln>
          </p:spPr>
        </p:cxnSp>
        <p:cxnSp>
          <p:nvCxnSpPr>
            <p:cNvPr id="296" name="Google Shape;296;p48"/>
            <p:cNvCxnSpPr>
              <a:stCxn id="287" idx="3"/>
              <a:endCxn id="297" idx="3"/>
            </p:cNvCxnSpPr>
            <p:nvPr/>
          </p:nvCxnSpPr>
          <p:spPr>
            <a:xfrm>
              <a:off x="8553000" y="5618675"/>
              <a:ext cx="85500" cy="3744900"/>
            </a:xfrm>
            <a:prstGeom prst="bentConnector3">
              <a:avLst>
                <a:gd fmla="val 377681" name="adj1"/>
              </a:avLst>
            </a:prstGeom>
            <a:noFill/>
            <a:ln cap="flat" cmpd="sng" w="114300">
              <a:solidFill>
                <a:srgbClr val="FF0000"/>
              </a:solidFill>
              <a:prstDash val="solid"/>
              <a:round/>
              <a:headEnd len="med" w="med" type="none"/>
              <a:tailEnd len="med" w="med" type="none"/>
            </a:ln>
          </p:spPr>
        </p:cxnSp>
        <p:cxnSp>
          <p:nvCxnSpPr>
            <p:cNvPr id="298" name="Google Shape;298;p48"/>
            <p:cNvCxnSpPr>
              <a:stCxn id="290" idx="1"/>
              <a:endCxn id="299" idx="1"/>
            </p:cNvCxnSpPr>
            <p:nvPr/>
          </p:nvCxnSpPr>
          <p:spPr>
            <a:xfrm>
              <a:off x="9503200" y="5650475"/>
              <a:ext cx="56700" cy="3659100"/>
            </a:xfrm>
            <a:prstGeom prst="bentConnector3">
              <a:avLst>
                <a:gd fmla="val -419974" name="adj1"/>
              </a:avLst>
            </a:prstGeom>
            <a:noFill/>
            <a:ln cap="flat" cmpd="sng" w="114300">
              <a:solidFill>
                <a:srgbClr val="000000"/>
              </a:solidFill>
              <a:prstDash val="solid"/>
              <a:round/>
              <a:headEnd len="med" w="med" type="none"/>
              <a:tailEnd len="med" w="med" type="none"/>
            </a:ln>
          </p:spPr>
        </p:cxnSp>
        <p:cxnSp>
          <p:nvCxnSpPr>
            <p:cNvPr id="300" name="Google Shape;300;p48"/>
            <p:cNvCxnSpPr/>
            <p:nvPr/>
          </p:nvCxnSpPr>
          <p:spPr>
            <a:xfrm>
              <a:off x="9229625" y="8193150"/>
              <a:ext cx="376800" cy="0"/>
            </a:xfrm>
            <a:prstGeom prst="straightConnector1">
              <a:avLst/>
            </a:prstGeom>
            <a:noFill/>
            <a:ln cap="flat" cmpd="sng" w="114300">
              <a:solidFill>
                <a:srgbClr val="000000"/>
              </a:solidFill>
              <a:prstDash val="solid"/>
              <a:round/>
              <a:headEnd len="med" w="med" type="none"/>
              <a:tailEnd len="med" w="med" type="none"/>
            </a:ln>
          </p:spPr>
        </p:cxnSp>
        <p:cxnSp>
          <p:nvCxnSpPr>
            <p:cNvPr id="301" name="Google Shape;301;p48"/>
            <p:cNvCxnSpPr/>
            <p:nvPr/>
          </p:nvCxnSpPr>
          <p:spPr>
            <a:xfrm>
              <a:off x="8513525" y="8193150"/>
              <a:ext cx="376800" cy="0"/>
            </a:xfrm>
            <a:prstGeom prst="straightConnector1">
              <a:avLst/>
            </a:prstGeom>
            <a:noFill/>
            <a:ln cap="flat" cmpd="sng" w="114300">
              <a:solidFill>
                <a:srgbClr val="FF0000"/>
              </a:solidFill>
              <a:prstDash val="solid"/>
              <a:round/>
              <a:headEnd len="med" w="med" type="none"/>
              <a:tailEnd len="med" w="med" type="none"/>
            </a:ln>
          </p:spPr>
        </p:cxnSp>
        <p:sp>
          <p:nvSpPr>
            <p:cNvPr id="302" name="Google Shape;302;p48"/>
            <p:cNvSpPr/>
            <p:nvPr/>
          </p:nvSpPr>
          <p:spPr>
            <a:xfrm>
              <a:off x="4952950" y="10397225"/>
              <a:ext cx="8150400" cy="775500"/>
            </a:xfrm>
            <a:prstGeom prst="roundRect">
              <a:avLst>
                <a:gd fmla="val 16667" name="adj"/>
              </a:avLst>
            </a:prstGeom>
            <a:solidFill>
              <a:srgbClr val="8DC63F"/>
            </a:solidFill>
            <a:ln cap="flat" cmpd="sng" w="9525">
              <a:solidFill>
                <a:srgbClr val="000000"/>
              </a:solidFill>
              <a:prstDash val="solid"/>
              <a:round/>
              <a:headEnd len="sm" w="sm" type="none"/>
              <a:tailEnd len="sm" w="sm" type="none"/>
            </a:ln>
          </p:spPr>
          <p:txBody>
            <a:bodyPr anchorCtr="0" anchor="ctr" bIns="34275" lIns="34275" spcFirstLastPara="1" rIns="34275" wrap="square" tIns="34275">
              <a:noAutofit/>
            </a:bodyPr>
            <a:lstStyle/>
            <a:p>
              <a:pPr indent="0" lvl="0" marL="0" marR="0" rtl="0" algn="ctr">
                <a:lnSpc>
                  <a:spcPct val="100000"/>
                </a:lnSpc>
                <a:spcBef>
                  <a:spcPts val="0"/>
                </a:spcBef>
                <a:spcAft>
                  <a:spcPts val="0"/>
                </a:spcAft>
                <a:buNone/>
              </a:pPr>
              <a:r>
                <a:rPr b="1" lang="en" sz="1100"/>
                <a:t>Shared Power:  230VAC to 12VDC</a:t>
              </a:r>
              <a:endParaRPr b="1" sz="1100"/>
            </a:p>
          </p:txBody>
        </p:sp>
      </p:grpSp>
      <p:sp>
        <p:nvSpPr>
          <p:cNvPr id="303" name="Google Shape;303;p48"/>
          <p:cNvSpPr/>
          <p:nvPr/>
        </p:nvSpPr>
        <p:spPr>
          <a:xfrm>
            <a:off x="1872863" y="924994"/>
            <a:ext cx="1329300" cy="405600"/>
          </a:xfrm>
          <a:prstGeom prst="roundRect">
            <a:avLst>
              <a:gd fmla="val 16667" name="adj"/>
            </a:avLst>
          </a:prstGeom>
          <a:solidFill>
            <a:srgbClr val="8DC63F"/>
          </a:solidFill>
          <a:ln cap="flat" cmpd="sng" w="9525">
            <a:solidFill>
              <a:srgbClr val="000000"/>
            </a:solidFill>
            <a:prstDash val="solid"/>
            <a:round/>
            <a:headEnd len="sm" w="sm" type="none"/>
            <a:tailEnd len="sm" w="sm" type="none"/>
          </a:ln>
        </p:spPr>
        <p:txBody>
          <a:bodyPr anchorCtr="0" anchor="ctr" bIns="34275" lIns="34275" spcFirstLastPara="1" rIns="34275" wrap="square" tIns="34275">
            <a:noAutofit/>
          </a:bodyPr>
          <a:lstStyle/>
          <a:p>
            <a:pPr indent="0" lvl="0" marL="0" marR="0" rtl="0" algn="ctr">
              <a:lnSpc>
                <a:spcPct val="100000"/>
              </a:lnSpc>
              <a:spcBef>
                <a:spcPts val="0"/>
              </a:spcBef>
              <a:spcAft>
                <a:spcPts val="0"/>
              </a:spcAft>
              <a:buNone/>
            </a:pPr>
            <a:r>
              <a:rPr b="1" lang="en" sz="1100"/>
              <a:t>Wifi Access Point</a:t>
            </a:r>
            <a:endParaRPr b="1" sz="1100"/>
          </a:p>
        </p:txBody>
      </p:sp>
      <p:cxnSp>
        <p:nvCxnSpPr>
          <p:cNvPr id="304" name="Google Shape;304;p48"/>
          <p:cNvCxnSpPr/>
          <p:nvPr/>
        </p:nvCxnSpPr>
        <p:spPr>
          <a:xfrm rot="-5400000">
            <a:off x="5995866" y="992738"/>
            <a:ext cx="408600" cy="170700"/>
          </a:xfrm>
          <a:prstGeom prst="bentConnector3">
            <a:avLst>
              <a:gd fmla="val 50000" name="adj1"/>
            </a:avLst>
          </a:prstGeom>
          <a:noFill/>
          <a:ln cap="flat" cmpd="sng" w="76200">
            <a:solidFill>
              <a:srgbClr val="0000FF"/>
            </a:solidFill>
            <a:prstDash val="solid"/>
            <a:round/>
            <a:headEnd len="med" w="med" type="none"/>
            <a:tailEnd len="med" w="med" type="stealth"/>
          </a:ln>
        </p:spPr>
      </p:cxnSp>
      <p:grpSp>
        <p:nvGrpSpPr>
          <p:cNvPr id="305" name="Google Shape;305;p48"/>
          <p:cNvGrpSpPr/>
          <p:nvPr/>
        </p:nvGrpSpPr>
        <p:grpSpPr>
          <a:xfrm>
            <a:off x="5283450" y="2785941"/>
            <a:ext cx="1388700" cy="886031"/>
            <a:chOff x="9503200" y="5105825"/>
            <a:chExt cx="3703200" cy="2362750"/>
          </a:xfrm>
        </p:grpSpPr>
        <p:sp>
          <p:nvSpPr>
            <p:cNvPr id="306" name="Google Shape;306;p48"/>
            <p:cNvSpPr/>
            <p:nvPr/>
          </p:nvSpPr>
          <p:spPr>
            <a:xfrm>
              <a:off x="9503200" y="5105825"/>
              <a:ext cx="3703200" cy="1089300"/>
            </a:xfrm>
            <a:prstGeom prst="roundRect">
              <a:avLst>
                <a:gd fmla="val 16667" name="adj"/>
              </a:avLst>
            </a:prstGeom>
            <a:solidFill>
              <a:srgbClr val="CCCCCC"/>
            </a:solidFill>
            <a:ln cap="flat" cmpd="sng" w="9525">
              <a:solidFill>
                <a:srgbClr val="000000"/>
              </a:solidFill>
              <a:prstDash val="solid"/>
              <a:round/>
              <a:headEnd len="sm" w="sm" type="none"/>
              <a:tailEnd len="sm" w="sm" type="none"/>
            </a:ln>
          </p:spPr>
          <p:txBody>
            <a:bodyPr anchorCtr="0" anchor="ctr" bIns="34275" lIns="34275" spcFirstLastPara="1" rIns="34275" wrap="square" tIns="34275">
              <a:noAutofit/>
            </a:bodyPr>
            <a:lstStyle/>
            <a:p>
              <a:pPr indent="0" lvl="0" marL="0" rtl="0" algn="ctr">
                <a:spcBef>
                  <a:spcPts val="0"/>
                </a:spcBef>
                <a:spcAft>
                  <a:spcPts val="0"/>
                </a:spcAft>
                <a:buClr>
                  <a:schemeClr val="dk1"/>
                </a:buClr>
                <a:buSzPts val="400"/>
                <a:buFont typeface="Arial"/>
                <a:buNone/>
              </a:pPr>
              <a:r>
                <a:rPr lang="en" sz="1400">
                  <a:solidFill>
                    <a:schemeClr val="dk1"/>
                  </a:solidFill>
                </a:rPr>
                <a:t>Empty bay</a:t>
              </a:r>
              <a:endParaRPr b="1" sz="1400"/>
            </a:p>
          </p:txBody>
        </p:sp>
        <p:sp>
          <p:nvSpPr>
            <p:cNvPr id="299" name="Google Shape;299;p48"/>
            <p:cNvSpPr/>
            <p:nvPr/>
          </p:nvSpPr>
          <p:spPr>
            <a:xfrm>
              <a:off x="9503200" y="6251175"/>
              <a:ext cx="3703200" cy="1217400"/>
            </a:xfrm>
            <a:prstGeom prst="roundRect">
              <a:avLst>
                <a:gd fmla="val 16667" name="adj"/>
              </a:avLst>
            </a:prstGeom>
            <a:solidFill>
              <a:srgbClr val="CCCCCC"/>
            </a:solidFill>
            <a:ln cap="flat" cmpd="sng" w="9525">
              <a:solidFill>
                <a:srgbClr val="000000"/>
              </a:solidFill>
              <a:prstDash val="solid"/>
              <a:round/>
              <a:headEnd len="sm" w="sm" type="none"/>
              <a:tailEnd len="sm" w="sm" type="none"/>
            </a:ln>
          </p:spPr>
          <p:txBody>
            <a:bodyPr anchorCtr="0" anchor="ctr" bIns="34275" lIns="34275" spcFirstLastPara="1" rIns="34275" wrap="square" tIns="34275">
              <a:noAutofit/>
            </a:bodyPr>
            <a:lstStyle/>
            <a:p>
              <a:pPr indent="0" lvl="0" marL="0" rtl="0" algn="ctr">
                <a:spcBef>
                  <a:spcPts val="0"/>
                </a:spcBef>
                <a:spcAft>
                  <a:spcPts val="0"/>
                </a:spcAft>
                <a:buClr>
                  <a:schemeClr val="dk1"/>
                </a:buClr>
                <a:buSzPts val="400"/>
                <a:buFont typeface="Arial"/>
                <a:buNone/>
              </a:pPr>
              <a:r>
                <a:rPr lang="en" sz="1400">
                  <a:solidFill>
                    <a:schemeClr val="dk1"/>
                  </a:solidFill>
                </a:rPr>
                <a:t>Empty bay</a:t>
              </a:r>
              <a:endParaRPr b="1" sz="1400"/>
            </a:p>
          </p:txBody>
        </p:sp>
      </p:grpSp>
      <p:sp>
        <p:nvSpPr>
          <p:cNvPr id="307" name="Google Shape;307;p48"/>
          <p:cNvSpPr/>
          <p:nvPr/>
        </p:nvSpPr>
        <p:spPr>
          <a:xfrm>
            <a:off x="3529153" y="2834775"/>
            <a:ext cx="1388700" cy="408600"/>
          </a:xfrm>
          <a:prstGeom prst="roundRect">
            <a:avLst>
              <a:gd fmla="val 16667" name="adj"/>
            </a:avLst>
          </a:prstGeom>
          <a:solidFill>
            <a:srgbClr val="CCCCCC"/>
          </a:solidFill>
          <a:ln cap="flat" cmpd="sng" w="9525">
            <a:solidFill>
              <a:srgbClr val="000000"/>
            </a:solidFill>
            <a:prstDash val="solid"/>
            <a:round/>
            <a:headEnd len="sm" w="sm" type="none"/>
            <a:tailEnd len="sm" w="sm" type="none"/>
          </a:ln>
        </p:spPr>
        <p:txBody>
          <a:bodyPr anchorCtr="0" anchor="ctr" bIns="34275" lIns="34275" spcFirstLastPara="1" rIns="34275" wrap="square" tIns="34275">
            <a:noAutofit/>
          </a:bodyPr>
          <a:lstStyle/>
          <a:p>
            <a:pPr indent="0" lvl="0" marL="0" rtl="0" algn="ctr">
              <a:spcBef>
                <a:spcPts val="0"/>
              </a:spcBef>
              <a:spcAft>
                <a:spcPts val="0"/>
              </a:spcAft>
              <a:buNone/>
            </a:pPr>
            <a:r>
              <a:rPr lang="en" sz="1400"/>
              <a:t>Empty bay</a:t>
            </a:r>
            <a:endParaRPr sz="1400"/>
          </a:p>
        </p:txBody>
      </p:sp>
      <p:sp>
        <p:nvSpPr>
          <p:cNvPr id="297" name="Google Shape;297;p48"/>
          <p:cNvSpPr/>
          <p:nvPr/>
        </p:nvSpPr>
        <p:spPr>
          <a:xfrm>
            <a:off x="3549413" y="3259575"/>
            <a:ext cx="1388700" cy="408600"/>
          </a:xfrm>
          <a:prstGeom prst="roundRect">
            <a:avLst>
              <a:gd fmla="val 16667" name="adj"/>
            </a:avLst>
          </a:prstGeom>
          <a:solidFill>
            <a:srgbClr val="CCCCCC"/>
          </a:solidFill>
          <a:ln cap="flat" cmpd="sng" w="9525">
            <a:solidFill>
              <a:srgbClr val="000000"/>
            </a:solidFill>
            <a:prstDash val="solid"/>
            <a:round/>
            <a:headEnd len="sm" w="sm" type="none"/>
            <a:tailEnd len="sm" w="sm" type="none"/>
          </a:ln>
        </p:spPr>
        <p:txBody>
          <a:bodyPr anchorCtr="0" anchor="ctr" bIns="34275" lIns="34275" spcFirstLastPara="1" rIns="34275" wrap="square" tIns="34275">
            <a:noAutofit/>
          </a:bodyPr>
          <a:lstStyle/>
          <a:p>
            <a:pPr indent="0" lvl="0" marL="0" rtl="0" algn="ctr">
              <a:spcBef>
                <a:spcPts val="0"/>
              </a:spcBef>
              <a:spcAft>
                <a:spcPts val="0"/>
              </a:spcAft>
              <a:buClr>
                <a:schemeClr val="dk1"/>
              </a:buClr>
              <a:buSzPts val="400"/>
              <a:buFont typeface="Arial"/>
              <a:buNone/>
            </a:pPr>
            <a:r>
              <a:rPr lang="en" sz="1400">
                <a:solidFill>
                  <a:schemeClr val="dk1"/>
                </a:solidFill>
              </a:rPr>
              <a:t>Empty bay</a:t>
            </a:r>
            <a:endParaRPr b="1" sz="1400"/>
          </a:p>
        </p:txBody>
      </p:sp>
      <p:cxnSp>
        <p:nvCxnSpPr>
          <p:cNvPr id="308" name="Google Shape;308;p48"/>
          <p:cNvCxnSpPr>
            <a:stCxn id="303" idx="3"/>
            <a:endCxn id="289" idx="0"/>
          </p:cNvCxnSpPr>
          <p:nvPr/>
        </p:nvCxnSpPr>
        <p:spPr>
          <a:xfrm>
            <a:off x="3202163" y="1127794"/>
            <a:ext cx="1881900" cy="154500"/>
          </a:xfrm>
          <a:prstGeom prst="bentConnector2">
            <a:avLst/>
          </a:prstGeom>
          <a:noFill/>
          <a:ln cap="flat" cmpd="sng" w="76200">
            <a:solidFill>
              <a:srgbClr val="0000FF"/>
            </a:solidFill>
            <a:prstDash val="solid"/>
            <a:round/>
            <a:headEnd len="med" w="med" type="none"/>
            <a:tailEnd len="med" w="med" type="none"/>
          </a:ln>
        </p:spPr>
      </p:cxnSp>
      <p:sp>
        <p:nvSpPr>
          <p:cNvPr id="309" name="Google Shape;309;p48"/>
          <p:cNvSpPr txBox="1"/>
          <p:nvPr>
            <p:ph idx="4294967295" type="title"/>
          </p:nvPr>
        </p:nvSpPr>
        <p:spPr>
          <a:xfrm>
            <a:off x="848506" y="186470"/>
            <a:ext cx="7886700" cy="502500"/>
          </a:xfrm>
          <a:prstGeom prst="rect">
            <a:avLst/>
          </a:prstGeom>
          <a:noFill/>
          <a:ln>
            <a:noFill/>
          </a:ln>
        </p:spPr>
        <p:txBody>
          <a:bodyPr anchorCtr="0" anchor="t" bIns="34275" lIns="68575" spcFirstLastPara="1" rIns="68575" wrap="square" tIns="34275">
            <a:noAutofit/>
          </a:bodyPr>
          <a:lstStyle/>
          <a:p>
            <a:pPr indent="0" lvl="0" marL="0" rtl="0" algn="ctr">
              <a:lnSpc>
                <a:spcPct val="90000"/>
              </a:lnSpc>
              <a:spcBef>
                <a:spcPts val="0"/>
              </a:spcBef>
              <a:spcAft>
                <a:spcPts val="0"/>
              </a:spcAft>
              <a:buClr>
                <a:srgbClr val="535353"/>
              </a:buClr>
              <a:buSzPts val="3800"/>
              <a:buFont typeface="Source Sans Pro"/>
              <a:buNone/>
            </a:pPr>
            <a:r>
              <a:rPr lang="en" sz="3000">
                <a:solidFill>
                  <a:srgbClr val="535353"/>
                </a:solidFill>
                <a:latin typeface="Source Sans Pro"/>
                <a:ea typeface="Source Sans Pro"/>
                <a:cs typeface="Source Sans Pro"/>
                <a:sym typeface="Source Sans Pro"/>
              </a:rPr>
              <a:t>Virtual Branch Hardware Rack</a:t>
            </a:r>
            <a:endParaRPr i="0" sz="3000" u="none" cap="none" strike="noStrike">
              <a:solidFill>
                <a:srgbClr val="000000"/>
              </a:solidFill>
            </a:endParaRPr>
          </a:p>
        </p:txBody>
      </p:sp>
    </p:spTree>
  </p:cSld>
  <p:clrMapOvr>
    <a:masterClrMapping/>
  </p:clrMapOvr>
  <p:transition spd="med">
    <p:fade/>
  </p:transition>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13" name="Shape 313"/>
        <p:cNvGrpSpPr/>
        <p:nvPr/>
      </p:nvGrpSpPr>
      <p:grpSpPr>
        <a:xfrm>
          <a:off x="0" y="0"/>
          <a:ext cx="0" cy="0"/>
          <a:chOff x="0" y="0"/>
          <a:chExt cx="0" cy="0"/>
        </a:xfrm>
      </p:grpSpPr>
      <p:sp>
        <p:nvSpPr>
          <p:cNvPr id="314" name="Google Shape;314;p49"/>
          <p:cNvSpPr txBox="1"/>
          <p:nvPr>
            <p:ph idx="4294967295" type="title"/>
          </p:nvPr>
        </p:nvSpPr>
        <p:spPr>
          <a:xfrm>
            <a:off x="437766" y="341314"/>
            <a:ext cx="8345400" cy="731700"/>
          </a:xfrm>
          <a:prstGeom prst="rect">
            <a:avLst/>
          </a:prstGeom>
          <a:noFill/>
          <a:ln>
            <a:noFill/>
          </a:ln>
        </p:spPr>
        <p:txBody>
          <a:bodyPr anchorCtr="0" anchor="ctr" bIns="17150" lIns="34275" spcFirstLastPara="1" rIns="34275" wrap="square" tIns="17150">
            <a:noAutofit/>
          </a:bodyPr>
          <a:lstStyle/>
          <a:p>
            <a:pPr indent="0" lvl="0" marL="0" marR="0" rtl="0" algn="l">
              <a:lnSpc>
                <a:spcPct val="80000"/>
              </a:lnSpc>
              <a:spcBef>
                <a:spcPts val="0"/>
              </a:spcBef>
              <a:spcAft>
                <a:spcPts val="0"/>
              </a:spcAft>
              <a:buNone/>
            </a:pPr>
            <a:r>
              <a:rPr lang="en"/>
              <a:t>         Off the shelf OpenRACK Server Sleds </a:t>
            </a:r>
            <a:endParaRPr/>
          </a:p>
        </p:txBody>
      </p:sp>
      <p:sp>
        <p:nvSpPr>
          <p:cNvPr id="315" name="Google Shape;315;p49"/>
          <p:cNvSpPr txBox="1"/>
          <p:nvPr/>
        </p:nvSpPr>
        <p:spPr>
          <a:xfrm>
            <a:off x="88929" y="1073144"/>
            <a:ext cx="7744500" cy="3596700"/>
          </a:xfrm>
          <a:prstGeom prst="rect">
            <a:avLst/>
          </a:prstGeom>
          <a:noFill/>
          <a:ln>
            <a:noFill/>
          </a:ln>
        </p:spPr>
        <p:txBody>
          <a:bodyPr anchorCtr="0" anchor="t" bIns="17150" lIns="34275" spcFirstLastPara="1" rIns="34275" wrap="square" tIns="17150">
            <a:noAutofit/>
          </a:bodyPr>
          <a:lstStyle/>
          <a:p>
            <a:pPr indent="0" lvl="0" marL="292100" marR="0" rtl="0" algn="l">
              <a:lnSpc>
                <a:spcPct val="150000"/>
              </a:lnSpc>
              <a:spcBef>
                <a:spcPts val="0"/>
              </a:spcBef>
              <a:spcAft>
                <a:spcPts val="0"/>
              </a:spcAft>
              <a:buNone/>
            </a:pPr>
            <a:r>
              <a:t/>
            </a:r>
            <a:endParaRPr sz="500"/>
          </a:p>
          <a:p>
            <a:pPr indent="0" lvl="0" marL="520700" marR="0" rtl="0" algn="l">
              <a:lnSpc>
                <a:spcPct val="150000"/>
              </a:lnSpc>
              <a:spcBef>
                <a:spcPts val="0"/>
              </a:spcBef>
              <a:spcAft>
                <a:spcPts val="0"/>
              </a:spcAft>
              <a:buNone/>
            </a:pPr>
            <a:r>
              <a:rPr lang="en" sz="1600">
                <a:solidFill>
                  <a:srgbClr val="676767"/>
                </a:solidFill>
              </a:rPr>
              <a:t>                                                  provided 4 Open RACK servers </a:t>
            </a:r>
            <a:endParaRPr sz="500"/>
          </a:p>
          <a:p>
            <a:pPr indent="0" lvl="0" marL="787400" marR="0" rtl="0" algn="l">
              <a:lnSpc>
                <a:spcPct val="150000"/>
              </a:lnSpc>
              <a:spcBef>
                <a:spcPts val="0"/>
              </a:spcBef>
              <a:spcAft>
                <a:spcPts val="0"/>
              </a:spcAft>
              <a:buNone/>
            </a:pPr>
            <a:r>
              <a:t/>
            </a:r>
            <a:endParaRPr sz="500"/>
          </a:p>
          <a:p>
            <a:pPr indent="-279400" lvl="4" marL="952500" marR="0" rtl="0" algn="l">
              <a:lnSpc>
                <a:spcPct val="150000"/>
              </a:lnSpc>
              <a:spcBef>
                <a:spcPts val="0"/>
              </a:spcBef>
              <a:spcAft>
                <a:spcPts val="0"/>
              </a:spcAft>
              <a:buClr>
                <a:srgbClr val="676767"/>
              </a:buClr>
              <a:buSzPts val="1600"/>
              <a:buFont typeface="Arial"/>
              <a:buChar char="•"/>
            </a:pPr>
            <a:r>
              <a:rPr b="1" i="0" lang="en" sz="1600" u="none" cap="none" strike="noStrike">
                <a:solidFill>
                  <a:srgbClr val="676767"/>
                </a:solidFill>
                <a:latin typeface="Arial"/>
                <a:ea typeface="Arial"/>
                <a:cs typeface="Arial"/>
                <a:sym typeface="Arial"/>
              </a:rPr>
              <a:t>CPU: 		</a:t>
            </a:r>
            <a:r>
              <a:rPr lang="en" sz="1600">
                <a:solidFill>
                  <a:srgbClr val="676767"/>
                </a:solidFill>
              </a:rPr>
              <a:t>Dual</a:t>
            </a:r>
            <a:r>
              <a:rPr b="0" i="0" lang="en" sz="1600" u="none" cap="none" strike="noStrike">
                <a:solidFill>
                  <a:srgbClr val="676767"/>
                </a:solidFill>
                <a:latin typeface="Arial"/>
                <a:ea typeface="Arial"/>
                <a:cs typeface="Arial"/>
                <a:sym typeface="Arial"/>
              </a:rPr>
              <a:t> Intel Xeon Gold 6130 (Skylake),16 cores, 22M cache</a:t>
            </a:r>
            <a:endParaRPr sz="500"/>
          </a:p>
          <a:p>
            <a:pPr indent="-279400" lvl="4" marL="952500" marR="0" rtl="0" algn="l">
              <a:lnSpc>
                <a:spcPct val="150000"/>
              </a:lnSpc>
              <a:spcBef>
                <a:spcPts val="0"/>
              </a:spcBef>
              <a:spcAft>
                <a:spcPts val="0"/>
              </a:spcAft>
              <a:buClr>
                <a:srgbClr val="676767"/>
              </a:buClr>
              <a:buSzPts val="1600"/>
              <a:buFont typeface="Arial"/>
              <a:buChar char="•"/>
            </a:pPr>
            <a:r>
              <a:rPr b="1" i="0" lang="en" sz="1600" u="none" cap="none" strike="noStrike">
                <a:solidFill>
                  <a:srgbClr val="676767"/>
                </a:solidFill>
                <a:latin typeface="Arial"/>
                <a:ea typeface="Arial"/>
                <a:cs typeface="Arial"/>
                <a:sym typeface="Arial"/>
              </a:rPr>
              <a:t>Memory: 	</a:t>
            </a:r>
            <a:r>
              <a:rPr b="0" i="0" lang="en" sz="1600" u="none" cap="none" strike="noStrike">
                <a:solidFill>
                  <a:srgbClr val="676767"/>
                </a:solidFill>
                <a:latin typeface="Arial"/>
                <a:ea typeface="Arial"/>
                <a:cs typeface="Arial"/>
                <a:sym typeface="Arial"/>
              </a:rPr>
              <a:t>16x16GB, 256GB</a:t>
            </a:r>
            <a:endParaRPr b="1" i="0" sz="1600" u="none" cap="none" strike="noStrike">
              <a:solidFill>
                <a:srgbClr val="676767"/>
              </a:solidFill>
              <a:latin typeface="Arial"/>
              <a:ea typeface="Arial"/>
              <a:cs typeface="Arial"/>
              <a:sym typeface="Arial"/>
            </a:endParaRPr>
          </a:p>
          <a:p>
            <a:pPr indent="-279400" lvl="4" marL="952500" marR="0" rtl="0" algn="l">
              <a:lnSpc>
                <a:spcPct val="150000"/>
              </a:lnSpc>
              <a:spcBef>
                <a:spcPts val="0"/>
              </a:spcBef>
              <a:spcAft>
                <a:spcPts val="0"/>
              </a:spcAft>
              <a:buClr>
                <a:srgbClr val="676767"/>
              </a:buClr>
              <a:buSzPts val="1600"/>
              <a:buFont typeface="Arial"/>
              <a:buChar char="•"/>
            </a:pPr>
            <a:r>
              <a:rPr b="1" i="0" lang="en" sz="1600" u="none" cap="none" strike="noStrike">
                <a:solidFill>
                  <a:srgbClr val="676767"/>
                </a:solidFill>
                <a:latin typeface="Arial"/>
                <a:ea typeface="Arial"/>
                <a:cs typeface="Arial"/>
                <a:sym typeface="Arial"/>
              </a:rPr>
              <a:t>Storage: 	</a:t>
            </a:r>
            <a:r>
              <a:rPr b="0" i="0" lang="en" sz="1600" u="none" cap="none" strike="noStrike">
                <a:solidFill>
                  <a:srgbClr val="676767"/>
                </a:solidFill>
                <a:latin typeface="Arial"/>
                <a:ea typeface="Arial"/>
                <a:cs typeface="Arial"/>
                <a:sym typeface="Arial"/>
              </a:rPr>
              <a:t>1 Intel M.2 SSD 1TB for boot drive</a:t>
            </a:r>
            <a:endParaRPr sz="500"/>
          </a:p>
          <a:p>
            <a:pPr indent="-279400" lvl="4" marL="952500" marR="0" rtl="0" algn="l">
              <a:lnSpc>
                <a:spcPct val="150000"/>
              </a:lnSpc>
              <a:spcBef>
                <a:spcPts val="0"/>
              </a:spcBef>
              <a:spcAft>
                <a:spcPts val="0"/>
              </a:spcAft>
              <a:buClr>
                <a:srgbClr val="676767"/>
              </a:buClr>
              <a:buSzPts val="1600"/>
              <a:buFont typeface="Arial"/>
              <a:buChar char="•"/>
            </a:pPr>
            <a:r>
              <a:rPr b="1" i="0" lang="en" sz="1600" u="none" cap="none" strike="noStrike">
                <a:solidFill>
                  <a:srgbClr val="676767"/>
                </a:solidFill>
                <a:latin typeface="Arial"/>
                <a:ea typeface="Arial"/>
                <a:cs typeface="Arial"/>
                <a:sym typeface="Arial"/>
              </a:rPr>
              <a:t>NIC Card</a:t>
            </a:r>
            <a:r>
              <a:rPr b="0" i="0" lang="en" sz="1600" u="none" cap="none" strike="noStrike">
                <a:solidFill>
                  <a:srgbClr val="676767"/>
                </a:solidFill>
                <a:latin typeface="Arial"/>
                <a:ea typeface="Arial"/>
                <a:cs typeface="Arial"/>
                <a:sym typeface="Arial"/>
              </a:rPr>
              <a:t>:	1 Intel OCP X520-DA2 </a:t>
            </a:r>
            <a:r>
              <a:rPr lang="en" sz="1600">
                <a:solidFill>
                  <a:srgbClr val="676767"/>
                </a:solidFill>
              </a:rPr>
              <a:t>D</a:t>
            </a:r>
            <a:r>
              <a:rPr b="0" i="0" lang="en" sz="1600" u="none" cap="none" strike="noStrike">
                <a:solidFill>
                  <a:srgbClr val="676767"/>
                </a:solidFill>
                <a:latin typeface="Arial"/>
                <a:ea typeface="Arial"/>
                <a:cs typeface="Arial"/>
                <a:sym typeface="Arial"/>
              </a:rPr>
              <a:t>ual 10Gig network </a:t>
            </a:r>
            <a:endParaRPr b="0" i="0" sz="1600" u="none" cap="none" strike="noStrike">
              <a:solidFill>
                <a:srgbClr val="676767"/>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Gill Sans"/>
              <a:buNone/>
            </a:pPr>
            <a:r>
              <a:t/>
            </a:r>
            <a:endParaRPr b="0" i="0" sz="1100" u="none" cap="none" strike="noStrike">
              <a:solidFill>
                <a:srgbClr val="000000"/>
              </a:solidFill>
              <a:latin typeface="Avenir"/>
              <a:ea typeface="Avenir"/>
              <a:cs typeface="Avenir"/>
              <a:sym typeface="Avenir"/>
            </a:endParaRPr>
          </a:p>
          <a:p>
            <a:pPr indent="0" lvl="0" marL="0" marR="0" rtl="0" algn="l">
              <a:lnSpc>
                <a:spcPct val="100000"/>
              </a:lnSpc>
              <a:spcBef>
                <a:spcPts val="0"/>
              </a:spcBef>
              <a:spcAft>
                <a:spcPts val="0"/>
              </a:spcAft>
              <a:buClr>
                <a:srgbClr val="000000"/>
              </a:buClr>
              <a:buSzPts val="1100"/>
              <a:buFont typeface="Gill Sans"/>
              <a:buNone/>
            </a:pPr>
            <a:r>
              <a:t/>
            </a:r>
            <a:endParaRPr b="0" i="0" sz="1100" u="none" cap="none" strike="noStrike">
              <a:solidFill>
                <a:srgbClr val="000000"/>
              </a:solidFill>
              <a:latin typeface="Avenir"/>
              <a:ea typeface="Avenir"/>
              <a:cs typeface="Avenir"/>
              <a:sym typeface="Avenir"/>
            </a:endParaRPr>
          </a:p>
        </p:txBody>
      </p:sp>
      <p:pic>
        <p:nvPicPr>
          <p:cNvPr id="316" name="Google Shape;316;p49"/>
          <p:cNvPicPr preferRelativeResize="0"/>
          <p:nvPr/>
        </p:nvPicPr>
        <p:blipFill rotWithShape="1">
          <a:blip r:embed="rId3">
            <a:alphaModFix/>
          </a:blip>
          <a:srcRect b="0" l="0" r="0" t="0"/>
          <a:stretch/>
        </p:blipFill>
        <p:spPr>
          <a:xfrm>
            <a:off x="6630141" y="2141839"/>
            <a:ext cx="2389516" cy="2048157"/>
          </a:xfrm>
          <a:prstGeom prst="rect">
            <a:avLst/>
          </a:prstGeom>
          <a:noFill/>
          <a:ln>
            <a:noFill/>
          </a:ln>
        </p:spPr>
      </p:pic>
      <p:pic>
        <p:nvPicPr>
          <p:cNvPr id="317" name="Google Shape;317;p49"/>
          <p:cNvPicPr preferRelativeResize="0"/>
          <p:nvPr/>
        </p:nvPicPr>
        <p:blipFill>
          <a:blip r:embed="rId4">
            <a:alphaModFix/>
          </a:blip>
          <a:stretch>
            <a:fillRect/>
          </a:stretch>
        </p:blipFill>
        <p:spPr>
          <a:xfrm>
            <a:off x="661597" y="1139241"/>
            <a:ext cx="2738245" cy="486009"/>
          </a:xfrm>
          <a:prstGeom prst="rect">
            <a:avLst/>
          </a:prstGeom>
          <a:noFill/>
          <a:ln>
            <a:noFill/>
          </a:ln>
        </p:spPr>
      </p:pic>
    </p:spTree>
  </p:cSld>
  <p:clrMapOvr>
    <a:masterClrMapping/>
  </p:clrMapOvr>
  <p:transition spd="med">
    <p:fade/>
  </p:transition>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21" name="Shape 321"/>
        <p:cNvGrpSpPr/>
        <p:nvPr/>
      </p:nvGrpSpPr>
      <p:grpSpPr>
        <a:xfrm>
          <a:off x="0" y="0"/>
          <a:ext cx="0" cy="0"/>
          <a:chOff x="0" y="0"/>
          <a:chExt cx="0" cy="0"/>
        </a:xfrm>
      </p:grpSpPr>
      <p:sp>
        <p:nvSpPr>
          <p:cNvPr id="322" name="Google Shape;322;p50"/>
          <p:cNvSpPr txBox="1"/>
          <p:nvPr>
            <p:ph idx="4294967295" type="title"/>
          </p:nvPr>
        </p:nvSpPr>
        <p:spPr>
          <a:xfrm>
            <a:off x="1224207" y="341316"/>
            <a:ext cx="7559100" cy="731700"/>
          </a:xfrm>
          <a:prstGeom prst="rect">
            <a:avLst/>
          </a:prstGeom>
          <a:noFill/>
          <a:ln>
            <a:noFill/>
          </a:ln>
        </p:spPr>
        <p:txBody>
          <a:bodyPr anchorCtr="0" anchor="ctr" bIns="17150" lIns="34275" spcFirstLastPara="1" rIns="34275" wrap="square" tIns="17150">
            <a:noAutofit/>
          </a:bodyPr>
          <a:lstStyle/>
          <a:p>
            <a:pPr indent="0" lvl="0" marL="0" marR="0" rtl="0" algn="l">
              <a:lnSpc>
                <a:spcPct val="80000"/>
              </a:lnSpc>
              <a:spcBef>
                <a:spcPts val="0"/>
              </a:spcBef>
              <a:spcAft>
                <a:spcPts val="0"/>
              </a:spcAft>
              <a:buNone/>
            </a:pPr>
            <a:r>
              <a:rPr lang="en"/>
              <a:t>   ESA Chassis and Network card</a:t>
            </a:r>
            <a:endParaRPr/>
          </a:p>
        </p:txBody>
      </p:sp>
      <p:pic>
        <p:nvPicPr>
          <p:cNvPr id="323" name="Google Shape;323;p50"/>
          <p:cNvPicPr preferRelativeResize="0"/>
          <p:nvPr/>
        </p:nvPicPr>
        <p:blipFill rotWithShape="1">
          <a:blip r:embed="rId3">
            <a:alphaModFix/>
          </a:blip>
          <a:srcRect b="0" l="0" r="0" t="0"/>
          <a:stretch/>
        </p:blipFill>
        <p:spPr>
          <a:xfrm>
            <a:off x="6291441" y="1026684"/>
            <a:ext cx="1377064" cy="2448120"/>
          </a:xfrm>
          <a:prstGeom prst="rect">
            <a:avLst/>
          </a:prstGeom>
          <a:noFill/>
          <a:ln>
            <a:noFill/>
          </a:ln>
        </p:spPr>
      </p:pic>
      <p:sp>
        <p:nvSpPr>
          <p:cNvPr id="324" name="Google Shape;324;p50"/>
          <p:cNvSpPr txBox="1"/>
          <p:nvPr/>
        </p:nvSpPr>
        <p:spPr>
          <a:xfrm>
            <a:off x="344625" y="1073147"/>
            <a:ext cx="6023100" cy="3303000"/>
          </a:xfrm>
          <a:prstGeom prst="rect">
            <a:avLst/>
          </a:prstGeom>
          <a:noFill/>
          <a:ln>
            <a:noFill/>
          </a:ln>
        </p:spPr>
        <p:txBody>
          <a:bodyPr anchorCtr="0" anchor="t" bIns="17150" lIns="34275" spcFirstLastPara="1" rIns="34275" wrap="square" tIns="17150">
            <a:noAutofit/>
          </a:bodyPr>
          <a:lstStyle/>
          <a:p>
            <a:pPr indent="0" lvl="0" marL="0" marR="0" rtl="0" algn="l">
              <a:lnSpc>
                <a:spcPct val="150000"/>
              </a:lnSpc>
              <a:spcBef>
                <a:spcPts val="0"/>
              </a:spcBef>
              <a:spcAft>
                <a:spcPts val="0"/>
              </a:spcAft>
              <a:buNone/>
            </a:pPr>
            <a:r>
              <a:t/>
            </a:r>
            <a:endParaRPr sz="1600">
              <a:solidFill>
                <a:srgbClr val="676767"/>
              </a:solidFill>
            </a:endParaRPr>
          </a:p>
          <a:p>
            <a:pPr indent="-190500" lvl="0" marL="177800" marR="0" rtl="0" algn="l">
              <a:lnSpc>
                <a:spcPct val="150000"/>
              </a:lnSpc>
              <a:spcBef>
                <a:spcPts val="0"/>
              </a:spcBef>
              <a:spcAft>
                <a:spcPts val="0"/>
              </a:spcAft>
              <a:buClr>
                <a:srgbClr val="676767"/>
              </a:buClr>
              <a:buSzPts val="1600"/>
              <a:buChar char="●"/>
            </a:pPr>
            <a:r>
              <a:rPr lang="en" sz="1600">
                <a:solidFill>
                  <a:srgbClr val="676767"/>
                </a:solidFill>
              </a:rPr>
              <a:t>                                      provided ESA Chassis</a:t>
            </a:r>
            <a:endParaRPr sz="1600">
              <a:solidFill>
                <a:srgbClr val="676767"/>
              </a:solidFill>
            </a:endParaRPr>
          </a:p>
          <a:p>
            <a:pPr indent="-190500" lvl="0" marL="177800" marR="0" rtl="0" algn="l">
              <a:lnSpc>
                <a:spcPct val="150000"/>
              </a:lnSpc>
              <a:spcBef>
                <a:spcPts val="0"/>
              </a:spcBef>
              <a:spcAft>
                <a:spcPts val="0"/>
              </a:spcAft>
              <a:buClr>
                <a:srgbClr val="676767"/>
              </a:buClr>
              <a:buSzPts val="1600"/>
              <a:buChar char="●"/>
            </a:pPr>
            <a:r>
              <a:rPr lang="en" sz="1600">
                <a:solidFill>
                  <a:srgbClr val="676767"/>
                </a:solidFill>
              </a:rPr>
              <a:t>Uses </a:t>
            </a:r>
            <a:r>
              <a:rPr b="0" i="0" lang="en" sz="1600" u="none" cap="none" strike="noStrike">
                <a:solidFill>
                  <a:srgbClr val="676767"/>
                </a:solidFill>
                <a:latin typeface="Arial"/>
                <a:ea typeface="Arial"/>
                <a:cs typeface="Arial"/>
                <a:sym typeface="Arial"/>
              </a:rPr>
              <a:t>OCP Open Rack sleds into an EIA</a:t>
            </a:r>
            <a:r>
              <a:rPr lang="en" sz="1600">
                <a:solidFill>
                  <a:srgbClr val="676767"/>
                </a:solidFill>
              </a:rPr>
              <a:t>-310</a:t>
            </a:r>
            <a:r>
              <a:rPr b="0" i="0" lang="en" sz="1600" u="none" cap="none" strike="noStrike">
                <a:solidFill>
                  <a:srgbClr val="676767"/>
                </a:solidFill>
                <a:latin typeface="Arial"/>
                <a:ea typeface="Arial"/>
                <a:cs typeface="Arial"/>
                <a:sym typeface="Arial"/>
              </a:rPr>
              <a:t> 19</a:t>
            </a:r>
            <a:r>
              <a:rPr lang="en" sz="1600">
                <a:solidFill>
                  <a:srgbClr val="676767"/>
                </a:solidFill>
              </a:rPr>
              <a:t>’’ </a:t>
            </a:r>
            <a:r>
              <a:rPr b="0" i="0" lang="en" sz="1600" u="none" cap="none" strike="noStrike">
                <a:solidFill>
                  <a:srgbClr val="676767"/>
                </a:solidFill>
                <a:latin typeface="Arial"/>
                <a:ea typeface="Arial"/>
                <a:cs typeface="Arial"/>
                <a:sym typeface="Arial"/>
              </a:rPr>
              <a:t>rack</a:t>
            </a:r>
            <a:r>
              <a:rPr lang="en" sz="1600">
                <a:solidFill>
                  <a:srgbClr val="676767"/>
                </a:solidFill>
              </a:rPr>
              <a:t>.</a:t>
            </a:r>
            <a:endParaRPr sz="1600">
              <a:solidFill>
                <a:srgbClr val="676767"/>
              </a:solidFill>
            </a:endParaRPr>
          </a:p>
          <a:p>
            <a:pPr indent="-190500" lvl="0" marL="177800" marR="0" rtl="0" algn="l">
              <a:lnSpc>
                <a:spcPct val="150000"/>
              </a:lnSpc>
              <a:spcBef>
                <a:spcPts val="0"/>
              </a:spcBef>
              <a:spcAft>
                <a:spcPts val="0"/>
              </a:spcAft>
              <a:buClr>
                <a:srgbClr val="676767"/>
              </a:buClr>
              <a:buSzPts val="1600"/>
              <a:buChar char="●"/>
            </a:pPr>
            <a:r>
              <a:rPr lang="en" sz="1600">
                <a:solidFill>
                  <a:srgbClr val="676767"/>
                </a:solidFill>
              </a:rPr>
              <a:t>Ideal for Telecom and Enterprise with legacy requirements</a:t>
            </a:r>
            <a:endParaRPr sz="1600">
              <a:solidFill>
                <a:srgbClr val="676767"/>
              </a:solidFill>
            </a:endParaRPr>
          </a:p>
          <a:p>
            <a:pPr indent="-190500" lvl="0" marL="177800" marR="0" rtl="0" algn="l">
              <a:lnSpc>
                <a:spcPct val="150000"/>
              </a:lnSpc>
              <a:spcBef>
                <a:spcPts val="0"/>
              </a:spcBef>
              <a:spcAft>
                <a:spcPts val="0"/>
              </a:spcAft>
              <a:buClr>
                <a:srgbClr val="676767"/>
              </a:buClr>
              <a:buSzPts val="1600"/>
              <a:buChar char="●"/>
            </a:pPr>
            <a:r>
              <a:rPr b="0" i="0" lang="en" sz="1600" u="none" cap="none" strike="noStrike">
                <a:solidFill>
                  <a:srgbClr val="676767"/>
                </a:solidFill>
                <a:latin typeface="Arial"/>
                <a:ea typeface="Arial"/>
                <a:cs typeface="Arial"/>
                <a:sym typeface="Arial"/>
              </a:rPr>
              <a:t>Include</a:t>
            </a:r>
            <a:r>
              <a:rPr lang="en" sz="1600">
                <a:solidFill>
                  <a:srgbClr val="676767"/>
                </a:solidFill>
              </a:rPr>
              <a:t>s</a:t>
            </a:r>
            <a:r>
              <a:rPr b="0" i="0" lang="en" sz="1600" u="none" cap="none" strike="noStrike">
                <a:solidFill>
                  <a:srgbClr val="676767"/>
                </a:solidFill>
                <a:latin typeface="Arial"/>
                <a:ea typeface="Arial"/>
                <a:cs typeface="Arial"/>
                <a:sym typeface="Arial"/>
              </a:rPr>
              <a:t> the rail kit, shel</a:t>
            </a:r>
            <a:r>
              <a:rPr lang="en" sz="1600">
                <a:solidFill>
                  <a:srgbClr val="676767"/>
                </a:solidFill>
              </a:rPr>
              <a:t>ve</a:t>
            </a:r>
            <a:r>
              <a:rPr b="0" i="0" lang="en" sz="1600" u="none" cap="none" strike="noStrike">
                <a:solidFill>
                  <a:srgbClr val="676767"/>
                </a:solidFill>
                <a:latin typeface="Arial"/>
                <a:ea typeface="Arial"/>
                <a:cs typeface="Arial"/>
                <a:sym typeface="Arial"/>
              </a:rPr>
              <a:t>s and 12V DC bus bar.</a:t>
            </a:r>
            <a:endParaRPr sz="500"/>
          </a:p>
          <a:p>
            <a:pPr indent="-190500" lvl="0" marL="177800" marR="0" rtl="0" algn="l">
              <a:lnSpc>
                <a:spcPct val="150000"/>
              </a:lnSpc>
              <a:spcBef>
                <a:spcPts val="0"/>
              </a:spcBef>
              <a:spcAft>
                <a:spcPts val="0"/>
              </a:spcAft>
              <a:buClr>
                <a:srgbClr val="676767"/>
              </a:buClr>
              <a:buSzPts val="1600"/>
              <a:buFont typeface="Arial"/>
              <a:buChar char="●"/>
            </a:pPr>
            <a:r>
              <a:rPr b="0" i="0" lang="en" sz="1600" u="none" cap="none" strike="noStrike">
                <a:solidFill>
                  <a:srgbClr val="676767"/>
                </a:solidFill>
                <a:latin typeface="Arial"/>
                <a:ea typeface="Arial"/>
                <a:cs typeface="Arial"/>
                <a:sym typeface="Arial"/>
              </a:rPr>
              <a:t>Power shelf with power supplies to convert 230V AC to 12V D</a:t>
            </a:r>
            <a:r>
              <a:rPr lang="en" sz="1600">
                <a:solidFill>
                  <a:srgbClr val="676767"/>
                </a:solidFill>
              </a:rPr>
              <a:t>C</a:t>
            </a:r>
            <a:endParaRPr sz="1600">
              <a:solidFill>
                <a:srgbClr val="676767"/>
              </a:solidFill>
            </a:endParaRPr>
          </a:p>
          <a:p>
            <a:pPr indent="0" lvl="0" marL="0" marR="0" rtl="0" algn="l">
              <a:lnSpc>
                <a:spcPct val="150000"/>
              </a:lnSpc>
              <a:spcBef>
                <a:spcPts val="0"/>
              </a:spcBef>
              <a:spcAft>
                <a:spcPts val="0"/>
              </a:spcAft>
              <a:buNone/>
            </a:pPr>
            <a:r>
              <a:t/>
            </a:r>
            <a:endParaRPr sz="1600">
              <a:solidFill>
                <a:srgbClr val="676767"/>
              </a:solidFill>
            </a:endParaRPr>
          </a:p>
          <a:p>
            <a:pPr indent="0" lvl="0" marL="0" marR="0" rtl="0" algn="l">
              <a:lnSpc>
                <a:spcPct val="150000"/>
              </a:lnSpc>
              <a:spcBef>
                <a:spcPts val="0"/>
              </a:spcBef>
              <a:spcAft>
                <a:spcPts val="0"/>
              </a:spcAft>
              <a:buNone/>
            </a:pPr>
            <a:r>
              <a:t/>
            </a:r>
            <a:endParaRPr sz="1600">
              <a:solidFill>
                <a:srgbClr val="676767"/>
              </a:solidFill>
            </a:endParaRPr>
          </a:p>
          <a:p>
            <a:pPr indent="-190500" lvl="0" marL="177800" marR="0" rtl="0" algn="l">
              <a:lnSpc>
                <a:spcPct val="150000"/>
              </a:lnSpc>
              <a:spcBef>
                <a:spcPts val="0"/>
              </a:spcBef>
              <a:spcAft>
                <a:spcPts val="0"/>
              </a:spcAft>
              <a:buClr>
                <a:srgbClr val="676767"/>
              </a:buClr>
              <a:buSzPts val="1600"/>
              <a:buChar char="●"/>
            </a:pPr>
            <a:r>
              <a:rPr lang="en" sz="1600">
                <a:solidFill>
                  <a:srgbClr val="676767"/>
                </a:solidFill>
              </a:rPr>
              <a:t>Edgecore AS-6712 (32 X 40Gig) provided by </a:t>
            </a:r>
            <a:endParaRPr sz="1600">
              <a:solidFill>
                <a:srgbClr val="676767"/>
              </a:solidFill>
            </a:endParaRPr>
          </a:p>
          <a:p>
            <a:pPr indent="0" lvl="0" marL="1028700" marR="0" rtl="0" algn="l">
              <a:lnSpc>
                <a:spcPct val="150000"/>
              </a:lnSpc>
              <a:spcBef>
                <a:spcPts val="0"/>
              </a:spcBef>
              <a:spcAft>
                <a:spcPts val="0"/>
              </a:spcAft>
              <a:buNone/>
            </a:pPr>
            <a:r>
              <a:t/>
            </a:r>
            <a:endParaRPr sz="1600">
              <a:solidFill>
                <a:srgbClr val="676767"/>
              </a:solidFill>
            </a:endParaRPr>
          </a:p>
          <a:p>
            <a:pPr indent="0" lvl="0" marL="1028700" marR="0" rtl="0" algn="l">
              <a:lnSpc>
                <a:spcPct val="150000"/>
              </a:lnSpc>
              <a:spcBef>
                <a:spcPts val="0"/>
              </a:spcBef>
              <a:spcAft>
                <a:spcPts val="0"/>
              </a:spcAft>
              <a:buNone/>
            </a:pPr>
            <a:r>
              <a:t/>
            </a:r>
            <a:endParaRPr sz="500"/>
          </a:p>
          <a:p>
            <a:pPr indent="-215900" lvl="5" marL="228600" marR="0" rtl="0" algn="l">
              <a:lnSpc>
                <a:spcPct val="150000"/>
              </a:lnSpc>
              <a:spcBef>
                <a:spcPts val="0"/>
              </a:spcBef>
              <a:spcAft>
                <a:spcPts val="0"/>
              </a:spcAft>
              <a:buClr>
                <a:srgbClr val="000000"/>
              </a:buClr>
              <a:buSzPts val="1100"/>
              <a:buFont typeface="Arial"/>
              <a:buNone/>
            </a:pPr>
            <a:r>
              <a:t/>
            </a:r>
            <a:endParaRPr b="0" i="0" sz="1100" u="none" cap="none" strike="noStrike">
              <a:solidFill>
                <a:srgbClr val="000000"/>
              </a:solidFill>
              <a:latin typeface="Gill Sans"/>
              <a:ea typeface="Gill Sans"/>
              <a:cs typeface="Gill Sans"/>
              <a:sym typeface="Gill Sans"/>
            </a:endParaRPr>
          </a:p>
          <a:p>
            <a:pPr indent="0" lvl="0" marL="0" marR="0" rtl="0" algn="l">
              <a:lnSpc>
                <a:spcPct val="100000"/>
              </a:lnSpc>
              <a:spcBef>
                <a:spcPts val="0"/>
              </a:spcBef>
              <a:spcAft>
                <a:spcPts val="0"/>
              </a:spcAft>
              <a:buClr>
                <a:srgbClr val="000000"/>
              </a:buClr>
              <a:buSzPts val="1100"/>
              <a:buFont typeface="Gill Sans"/>
              <a:buNone/>
            </a:pPr>
            <a:r>
              <a:t/>
            </a:r>
            <a:endParaRPr b="0" i="0" sz="1100" u="none" cap="none" strike="noStrike">
              <a:solidFill>
                <a:srgbClr val="000000"/>
              </a:solidFill>
              <a:latin typeface="Avenir"/>
              <a:ea typeface="Avenir"/>
              <a:cs typeface="Avenir"/>
              <a:sym typeface="Avenir"/>
            </a:endParaRPr>
          </a:p>
          <a:p>
            <a:pPr indent="0" lvl="0" marL="0" marR="0" rtl="0" algn="l">
              <a:lnSpc>
                <a:spcPct val="100000"/>
              </a:lnSpc>
              <a:spcBef>
                <a:spcPts val="0"/>
              </a:spcBef>
              <a:spcAft>
                <a:spcPts val="0"/>
              </a:spcAft>
              <a:buClr>
                <a:srgbClr val="000000"/>
              </a:buClr>
              <a:buSzPts val="1100"/>
              <a:buFont typeface="Gill Sans"/>
              <a:buNone/>
            </a:pPr>
            <a:r>
              <a:t/>
            </a:r>
            <a:endParaRPr b="0" i="0" sz="1100" u="none" cap="none" strike="noStrike">
              <a:solidFill>
                <a:srgbClr val="000000"/>
              </a:solidFill>
              <a:latin typeface="Avenir"/>
              <a:ea typeface="Avenir"/>
              <a:cs typeface="Avenir"/>
              <a:sym typeface="Avenir"/>
            </a:endParaRPr>
          </a:p>
        </p:txBody>
      </p:sp>
      <p:pic>
        <p:nvPicPr>
          <p:cNvPr id="325" name="Google Shape;325;p50"/>
          <p:cNvPicPr preferRelativeResize="0"/>
          <p:nvPr/>
        </p:nvPicPr>
        <p:blipFill>
          <a:blip r:embed="rId4">
            <a:alphaModFix/>
          </a:blip>
          <a:stretch>
            <a:fillRect/>
          </a:stretch>
        </p:blipFill>
        <p:spPr>
          <a:xfrm>
            <a:off x="7662928" y="1034213"/>
            <a:ext cx="1464976" cy="1069109"/>
          </a:xfrm>
          <a:prstGeom prst="rect">
            <a:avLst/>
          </a:prstGeom>
          <a:noFill/>
          <a:ln>
            <a:noFill/>
          </a:ln>
        </p:spPr>
      </p:pic>
      <p:pic>
        <p:nvPicPr>
          <p:cNvPr id="326" name="Google Shape;326;p50"/>
          <p:cNvPicPr preferRelativeResize="0"/>
          <p:nvPr/>
        </p:nvPicPr>
        <p:blipFill>
          <a:blip r:embed="rId5">
            <a:alphaModFix/>
          </a:blip>
          <a:stretch>
            <a:fillRect/>
          </a:stretch>
        </p:blipFill>
        <p:spPr>
          <a:xfrm>
            <a:off x="543759" y="1393837"/>
            <a:ext cx="2165268" cy="384300"/>
          </a:xfrm>
          <a:prstGeom prst="rect">
            <a:avLst/>
          </a:prstGeom>
          <a:noFill/>
          <a:ln>
            <a:noFill/>
          </a:ln>
        </p:spPr>
      </p:pic>
      <p:sp>
        <p:nvSpPr>
          <p:cNvPr id="327" name="Google Shape;327;p50"/>
          <p:cNvSpPr txBox="1"/>
          <p:nvPr/>
        </p:nvSpPr>
        <p:spPr>
          <a:xfrm>
            <a:off x="7634348" y="2289347"/>
            <a:ext cx="1464900" cy="205500"/>
          </a:xfrm>
          <a:prstGeom prst="rect">
            <a:avLst/>
          </a:prstGeom>
          <a:noFill/>
          <a:ln>
            <a:noFill/>
          </a:ln>
        </p:spPr>
        <p:txBody>
          <a:bodyPr anchorCtr="0" anchor="t" bIns="34275" lIns="34275" spcFirstLastPara="1" rIns="34275" wrap="square" tIns="34275">
            <a:noAutofit/>
          </a:bodyPr>
          <a:lstStyle/>
          <a:p>
            <a:pPr indent="0" lvl="0" marL="0" rtl="0" algn="l">
              <a:spcBef>
                <a:spcPts val="0"/>
              </a:spcBef>
              <a:spcAft>
                <a:spcPts val="0"/>
              </a:spcAft>
              <a:buNone/>
            </a:pPr>
            <a:r>
              <a:rPr lang="en" sz="900"/>
              <a:t>ESA with Shelf (Front Side)</a:t>
            </a:r>
            <a:endParaRPr sz="900"/>
          </a:p>
        </p:txBody>
      </p:sp>
      <p:pic>
        <p:nvPicPr>
          <p:cNvPr id="328" name="Google Shape;328;p50"/>
          <p:cNvPicPr preferRelativeResize="0"/>
          <p:nvPr/>
        </p:nvPicPr>
        <p:blipFill>
          <a:blip r:embed="rId6">
            <a:alphaModFix/>
          </a:blip>
          <a:stretch>
            <a:fillRect/>
          </a:stretch>
        </p:blipFill>
        <p:spPr>
          <a:xfrm>
            <a:off x="4648116" y="3982481"/>
            <a:ext cx="1586175" cy="441647"/>
          </a:xfrm>
          <a:prstGeom prst="rect">
            <a:avLst/>
          </a:prstGeom>
          <a:noFill/>
          <a:ln>
            <a:noFill/>
          </a:ln>
        </p:spPr>
      </p:pic>
      <p:pic>
        <p:nvPicPr>
          <p:cNvPr id="329" name="Google Shape;329;p50"/>
          <p:cNvPicPr preferRelativeResize="0"/>
          <p:nvPr/>
        </p:nvPicPr>
        <p:blipFill>
          <a:blip r:embed="rId7">
            <a:alphaModFix/>
          </a:blip>
          <a:stretch>
            <a:fillRect/>
          </a:stretch>
        </p:blipFill>
        <p:spPr>
          <a:xfrm>
            <a:off x="6371006" y="4025316"/>
            <a:ext cx="1874503" cy="205425"/>
          </a:xfrm>
          <a:prstGeom prst="rect">
            <a:avLst/>
          </a:prstGeom>
          <a:noFill/>
          <a:ln>
            <a:noFill/>
          </a:ln>
        </p:spPr>
      </p:pic>
    </p:spTree>
  </p:cSld>
  <p:clrMapOvr>
    <a:masterClrMapping/>
  </p:clrMapOvr>
  <p:transition spd="med">
    <p:fade/>
  </p:transition>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33" name="Shape 333"/>
        <p:cNvGrpSpPr/>
        <p:nvPr/>
      </p:nvGrpSpPr>
      <p:grpSpPr>
        <a:xfrm>
          <a:off x="0" y="0"/>
          <a:ext cx="0" cy="0"/>
          <a:chOff x="0" y="0"/>
          <a:chExt cx="0" cy="0"/>
        </a:xfrm>
      </p:grpSpPr>
      <p:sp>
        <p:nvSpPr>
          <p:cNvPr id="334" name="Google Shape;334;p51"/>
          <p:cNvSpPr/>
          <p:nvPr/>
        </p:nvSpPr>
        <p:spPr>
          <a:xfrm>
            <a:off x="441103" y="1854846"/>
            <a:ext cx="755700" cy="8280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335" name="Google Shape;335;p51"/>
          <p:cNvSpPr/>
          <p:nvPr/>
        </p:nvSpPr>
        <p:spPr>
          <a:xfrm>
            <a:off x="1579454" y="3502801"/>
            <a:ext cx="1891200" cy="960000"/>
          </a:xfrm>
          <a:prstGeom prst="rect">
            <a:avLst/>
          </a:prstGeom>
          <a:noFill/>
          <a:ln cap="flat" cmpd="sng" w="28575">
            <a:solidFill>
              <a:schemeClr val="dk2"/>
            </a:solidFill>
            <a:prstDash val="dash"/>
            <a:round/>
            <a:headEnd len="sm" w="sm" type="none"/>
            <a:tailEnd len="sm" w="sm" type="none"/>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336" name="Google Shape;336;p51"/>
          <p:cNvSpPr/>
          <p:nvPr/>
        </p:nvSpPr>
        <p:spPr>
          <a:xfrm>
            <a:off x="3969987" y="1772054"/>
            <a:ext cx="3368400" cy="1842300"/>
          </a:xfrm>
          <a:prstGeom prst="rect">
            <a:avLst/>
          </a:prstGeom>
          <a:noFill/>
          <a:ln cap="flat" cmpd="sng" w="9525">
            <a:solidFill>
              <a:schemeClr val="dk2"/>
            </a:solidFill>
            <a:prstDash val="dash"/>
            <a:round/>
            <a:headEnd len="sm" w="sm" type="none"/>
            <a:tailEnd len="sm" w="sm" type="none"/>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337" name="Google Shape;337;p51"/>
          <p:cNvSpPr/>
          <p:nvPr/>
        </p:nvSpPr>
        <p:spPr>
          <a:xfrm>
            <a:off x="2129970" y="1761707"/>
            <a:ext cx="1839900" cy="569100"/>
          </a:xfrm>
          <a:prstGeom prst="rect">
            <a:avLst/>
          </a:prstGeom>
          <a:noFill/>
          <a:ln cap="flat" cmpd="sng" w="9525">
            <a:solidFill>
              <a:schemeClr val="dk2"/>
            </a:solidFill>
            <a:prstDash val="dash"/>
            <a:round/>
            <a:headEnd len="sm" w="sm" type="none"/>
            <a:tailEnd len="sm" w="sm" type="none"/>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cxnSp>
        <p:nvCxnSpPr>
          <p:cNvPr id="338" name="Google Shape;338;p51"/>
          <p:cNvCxnSpPr/>
          <p:nvPr/>
        </p:nvCxnSpPr>
        <p:spPr>
          <a:xfrm>
            <a:off x="5746191" y="2320572"/>
            <a:ext cx="1041900" cy="0"/>
          </a:xfrm>
          <a:prstGeom prst="straightConnector1">
            <a:avLst/>
          </a:prstGeom>
          <a:noFill/>
          <a:ln cap="flat" cmpd="sng" w="9525">
            <a:solidFill>
              <a:schemeClr val="dk2"/>
            </a:solidFill>
            <a:prstDash val="solid"/>
            <a:round/>
            <a:headEnd len="sm" w="sm" type="none"/>
            <a:tailEnd len="sm" w="sm" type="none"/>
          </a:ln>
        </p:spPr>
      </p:cxnSp>
      <p:cxnSp>
        <p:nvCxnSpPr>
          <p:cNvPr id="339" name="Google Shape;339;p51"/>
          <p:cNvCxnSpPr/>
          <p:nvPr/>
        </p:nvCxnSpPr>
        <p:spPr>
          <a:xfrm>
            <a:off x="5563638" y="2869090"/>
            <a:ext cx="934500" cy="828000"/>
          </a:xfrm>
          <a:prstGeom prst="straightConnector1">
            <a:avLst/>
          </a:prstGeom>
          <a:noFill/>
          <a:ln cap="flat" cmpd="sng" w="9525">
            <a:solidFill>
              <a:schemeClr val="dk2"/>
            </a:solidFill>
            <a:prstDash val="solid"/>
            <a:round/>
            <a:headEnd len="sm" w="sm" type="none"/>
            <a:tailEnd len="sm" w="sm" type="none"/>
          </a:ln>
        </p:spPr>
      </p:cxnSp>
      <p:sp>
        <p:nvSpPr>
          <p:cNvPr id="340" name="Google Shape;340;p51"/>
          <p:cNvSpPr/>
          <p:nvPr/>
        </p:nvSpPr>
        <p:spPr>
          <a:xfrm>
            <a:off x="3383616" y="2879455"/>
            <a:ext cx="2136918" cy="1045342"/>
          </a:xfrm>
          <a:custGeom>
            <a:rect b="b" l="l" r="r" t="t"/>
            <a:pathLst>
              <a:path extrusionOk="0" h="59201" w="116644">
                <a:moveTo>
                  <a:pt x="116644" y="0"/>
                </a:moveTo>
                <a:lnTo>
                  <a:pt x="56856" y="59201"/>
                </a:lnTo>
                <a:lnTo>
                  <a:pt x="0" y="59201"/>
                </a:lnTo>
              </a:path>
            </a:pathLst>
          </a:custGeom>
          <a:noFill/>
          <a:ln cap="flat" cmpd="sng" w="9525">
            <a:solidFill>
              <a:schemeClr val="dk2"/>
            </a:solidFill>
            <a:prstDash val="solid"/>
            <a:round/>
            <a:headEnd len="sm" w="sm" type="none"/>
            <a:tailEnd len="sm" w="sm" type="none"/>
          </a:ln>
        </p:spPr>
      </p:sp>
      <p:sp>
        <p:nvSpPr>
          <p:cNvPr id="341" name="Google Shape;341;p51"/>
          <p:cNvSpPr/>
          <p:nvPr/>
        </p:nvSpPr>
        <p:spPr>
          <a:xfrm>
            <a:off x="4423968" y="2041140"/>
            <a:ext cx="1891397" cy="175957"/>
          </a:xfrm>
          <a:custGeom>
            <a:rect b="b" l="l" r="r" t="t"/>
            <a:pathLst>
              <a:path extrusionOk="0" h="9965" w="100233">
                <a:moveTo>
                  <a:pt x="0" y="1172"/>
                </a:moveTo>
                <a:lnTo>
                  <a:pt x="100233" y="0"/>
                </a:lnTo>
                <a:lnTo>
                  <a:pt x="100233" y="9965"/>
                </a:lnTo>
              </a:path>
            </a:pathLst>
          </a:custGeom>
          <a:noFill/>
          <a:ln cap="flat" cmpd="sng" w="9525">
            <a:solidFill>
              <a:schemeClr val="dk2"/>
            </a:solidFill>
            <a:prstDash val="solid"/>
            <a:round/>
            <a:headEnd len="sm" w="sm" type="none"/>
            <a:tailEnd len="sm" w="sm" type="none"/>
          </a:ln>
        </p:spPr>
      </p:sp>
      <p:sp>
        <p:nvSpPr>
          <p:cNvPr id="342" name="Google Shape;342;p51"/>
          <p:cNvSpPr/>
          <p:nvPr/>
        </p:nvSpPr>
        <p:spPr>
          <a:xfrm>
            <a:off x="4423968" y="2123931"/>
            <a:ext cx="1096722" cy="765912"/>
          </a:xfrm>
          <a:custGeom>
            <a:rect b="b" l="l" r="r" t="t"/>
            <a:pathLst>
              <a:path extrusionOk="0" h="43376" w="56271">
                <a:moveTo>
                  <a:pt x="0" y="586"/>
                </a:moveTo>
                <a:lnTo>
                  <a:pt x="55685" y="0"/>
                </a:lnTo>
                <a:lnTo>
                  <a:pt x="56271" y="43376"/>
                </a:lnTo>
              </a:path>
            </a:pathLst>
          </a:custGeom>
          <a:noFill/>
          <a:ln cap="flat" cmpd="sng" w="9525">
            <a:solidFill>
              <a:schemeClr val="dk2"/>
            </a:solidFill>
            <a:prstDash val="solid"/>
            <a:round/>
            <a:headEnd len="sm" w="sm" type="none"/>
            <a:tailEnd len="sm" w="sm" type="none"/>
          </a:ln>
        </p:spPr>
      </p:sp>
      <p:cxnSp>
        <p:nvCxnSpPr>
          <p:cNvPr id="343" name="Google Shape;343;p51"/>
          <p:cNvCxnSpPr>
            <a:stCxn id="344" idx="5"/>
            <a:endCxn id="345" idx="1"/>
          </p:cNvCxnSpPr>
          <p:nvPr/>
        </p:nvCxnSpPr>
        <p:spPr>
          <a:xfrm flipH="1" rot="10800000">
            <a:off x="854931" y="2105203"/>
            <a:ext cx="3151500" cy="7200"/>
          </a:xfrm>
          <a:prstGeom prst="straightConnector1">
            <a:avLst/>
          </a:prstGeom>
          <a:noFill/>
          <a:ln cap="flat" cmpd="sng" w="9525">
            <a:solidFill>
              <a:schemeClr val="dk2"/>
            </a:solidFill>
            <a:prstDash val="solid"/>
            <a:round/>
            <a:headEnd len="sm" w="sm" type="none"/>
            <a:tailEnd len="sm" w="sm" type="none"/>
          </a:ln>
        </p:spPr>
      </p:cxnSp>
      <p:pic>
        <p:nvPicPr>
          <p:cNvPr id="346" name="Google Shape;346;p51"/>
          <p:cNvPicPr preferRelativeResize="0"/>
          <p:nvPr/>
        </p:nvPicPr>
        <p:blipFill rotWithShape="1">
          <a:blip r:embed="rId3">
            <a:alphaModFix/>
          </a:blip>
          <a:srcRect b="0" l="0" r="0" t="0"/>
          <a:stretch/>
        </p:blipFill>
        <p:spPr>
          <a:xfrm>
            <a:off x="7442842" y="1646359"/>
            <a:ext cx="1096701" cy="473125"/>
          </a:xfrm>
          <a:prstGeom prst="rect">
            <a:avLst/>
          </a:prstGeom>
          <a:noFill/>
          <a:ln>
            <a:noFill/>
          </a:ln>
        </p:spPr>
      </p:pic>
      <p:pic>
        <p:nvPicPr>
          <p:cNvPr id="347" name="Google Shape;347;p51"/>
          <p:cNvPicPr preferRelativeResize="0"/>
          <p:nvPr/>
        </p:nvPicPr>
        <p:blipFill rotWithShape="1">
          <a:blip r:embed="rId4">
            <a:alphaModFix/>
          </a:blip>
          <a:srcRect b="0" l="0" r="0" t="0"/>
          <a:stretch/>
        </p:blipFill>
        <p:spPr>
          <a:xfrm>
            <a:off x="420253" y="1096303"/>
            <a:ext cx="755550" cy="714031"/>
          </a:xfrm>
          <a:prstGeom prst="rect">
            <a:avLst/>
          </a:prstGeom>
          <a:noFill/>
          <a:ln>
            <a:noFill/>
          </a:ln>
        </p:spPr>
      </p:pic>
      <p:pic>
        <p:nvPicPr>
          <p:cNvPr descr="Icon_RH_Hardware_Server-A-Single_CMYK_Flat.jpg" id="348" name="Google Shape;348;p51"/>
          <p:cNvPicPr preferRelativeResize="0"/>
          <p:nvPr/>
        </p:nvPicPr>
        <p:blipFill rotWithShape="1">
          <a:blip r:embed="rId5">
            <a:alphaModFix/>
          </a:blip>
          <a:srcRect b="0" l="0" r="0" t="0"/>
          <a:stretch/>
        </p:blipFill>
        <p:spPr>
          <a:xfrm>
            <a:off x="2269175" y="1999417"/>
            <a:ext cx="548977" cy="211455"/>
          </a:xfrm>
          <a:prstGeom prst="rect">
            <a:avLst/>
          </a:prstGeom>
          <a:noFill/>
          <a:ln>
            <a:noFill/>
          </a:ln>
        </p:spPr>
      </p:pic>
      <p:pic>
        <p:nvPicPr>
          <p:cNvPr descr="Icon_RH_Hardware_Server-A-Single_CMYK_Flat.jpg" id="349" name="Google Shape;349;p51"/>
          <p:cNvPicPr preferRelativeResize="0"/>
          <p:nvPr/>
        </p:nvPicPr>
        <p:blipFill rotWithShape="1">
          <a:blip r:embed="rId5">
            <a:alphaModFix/>
          </a:blip>
          <a:srcRect b="0" l="0" r="0" t="0"/>
          <a:stretch/>
        </p:blipFill>
        <p:spPr>
          <a:xfrm>
            <a:off x="3152999" y="1999417"/>
            <a:ext cx="548977" cy="211455"/>
          </a:xfrm>
          <a:prstGeom prst="rect">
            <a:avLst/>
          </a:prstGeom>
          <a:noFill/>
          <a:ln>
            <a:noFill/>
          </a:ln>
        </p:spPr>
      </p:pic>
      <p:sp>
        <p:nvSpPr>
          <p:cNvPr id="350" name="Google Shape;350;p51"/>
          <p:cNvSpPr/>
          <p:nvPr/>
        </p:nvSpPr>
        <p:spPr>
          <a:xfrm>
            <a:off x="1461319" y="2014231"/>
            <a:ext cx="493800" cy="211500"/>
          </a:xfrm>
          <a:prstGeom prst="rect">
            <a:avLst/>
          </a:prstGeom>
          <a:solidFill>
            <a:srgbClr val="A4C2F4"/>
          </a:solidFill>
          <a:ln cap="flat" cmpd="sng" w="9525">
            <a:solidFill>
              <a:schemeClr val="dk2"/>
            </a:solidFill>
            <a:prstDash val="solid"/>
            <a:round/>
            <a:headEnd len="sm" w="sm" type="none"/>
            <a:tailEnd len="sm" w="sm" type="none"/>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100"/>
              <a:buFont typeface="Arial"/>
              <a:buNone/>
            </a:pPr>
            <a:r>
              <a:rPr b="0" i="0" lang="en" sz="1100" u="none" cap="none" strike="noStrike">
                <a:solidFill>
                  <a:srgbClr val="000000"/>
                </a:solidFill>
                <a:latin typeface="Arial"/>
                <a:ea typeface="Arial"/>
                <a:cs typeface="Arial"/>
                <a:sym typeface="Arial"/>
              </a:rPr>
              <a:t>SDR</a:t>
            </a:r>
            <a:endParaRPr b="0" i="0" sz="1100" u="none" cap="none" strike="noStrike">
              <a:solidFill>
                <a:srgbClr val="000000"/>
              </a:solidFill>
              <a:latin typeface="Arial"/>
              <a:ea typeface="Arial"/>
              <a:cs typeface="Arial"/>
              <a:sym typeface="Arial"/>
            </a:endParaRPr>
          </a:p>
        </p:txBody>
      </p:sp>
      <p:sp>
        <p:nvSpPr>
          <p:cNvPr id="351" name="Google Shape;351;p51"/>
          <p:cNvSpPr/>
          <p:nvPr/>
        </p:nvSpPr>
        <p:spPr>
          <a:xfrm>
            <a:off x="5284423" y="2215004"/>
            <a:ext cx="450900" cy="2115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68575" lIns="68575" spcFirstLastPara="1" rIns="68575" wrap="square" tIns="68575">
            <a:noAutofit/>
          </a:bodyPr>
          <a:lstStyle/>
          <a:p>
            <a:pPr indent="0" lvl="0" marL="0" marR="0" rtl="0" algn="ctr">
              <a:lnSpc>
                <a:spcPct val="100000"/>
              </a:lnSpc>
              <a:spcBef>
                <a:spcPts val="0"/>
              </a:spcBef>
              <a:spcAft>
                <a:spcPts val="0"/>
              </a:spcAft>
              <a:buClr>
                <a:srgbClr val="000000"/>
              </a:buClr>
              <a:buSzPts val="1100"/>
              <a:buFont typeface="Arial"/>
              <a:buNone/>
            </a:pPr>
            <a:r>
              <a:rPr b="0" i="0" lang="en" sz="1100" u="none" cap="none" strike="noStrike">
                <a:solidFill>
                  <a:srgbClr val="000000"/>
                </a:solidFill>
                <a:latin typeface="Arial"/>
                <a:ea typeface="Arial"/>
                <a:cs typeface="Arial"/>
                <a:sym typeface="Arial"/>
              </a:rPr>
              <a:t>SGW</a:t>
            </a:r>
            <a:endParaRPr b="0" i="0" sz="1100" u="none" cap="none" strike="noStrike">
              <a:solidFill>
                <a:srgbClr val="000000"/>
              </a:solidFill>
              <a:latin typeface="Arial"/>
              <a:ea typeface="Arial"/>
              <a:cs typeface="Arial"/>
              <a:sym typeface="Arial"/>
            </a:endParaRPr>
          </a:p>
        </p:txBody>
      </p:sp>
      <p:sp>
        <p:nvSpPr>
          <p:cNvPr id="352" name="Google Shape;352;p51"/>
          <p:cNvSpPr/>
          <p:nvPr/>
        </p:nvSpPr>
        <p:spPr>
          <a:xfrm>
            <a:off x="6141398" y="2215004"/>
            <a:ext cx="450900" cy="2115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68575" lIns="68575" spcFirstLastPara="1" rIns="68575" wrap="square" tIns="68575">
            <a:noAutofit/>
          </a:bodyPr>
          <a:lstStyle/>
          <a:p>
            <a:pPr indent="0" lvl="0" marL="0" marR="0" rtl="0" algn="ctr">
              <a:lnSpc>
                <a:spcPct val="100000"/>
              </a:lnSpc>
              <a:spcBef>
                <a:spcPts val="0"/>
              </a:spcBef>
              <a:spcAft>
                <a:spcPts val="0"/>
              </a:spcAft>
              <a:buClr>
                <a:srgbClr val="000000"/>
              </a:buClr>
              <a:buSzPts val="1100"/>
              <a:buFont typeface="Arial"/>
              <a:buNone/>
            </a:pPr>
            <a:r>
              <a:rPr b="0" i="0" lang="en" sz="1100" u="none" cap="none" strike="noStrike">
                <a:solidFill>
                  <a:srgbClr val="000000"/>
                </a:solidFill>
                <a:latin typeface="Arial"/>
                <a:ea typeface="Arial"/>
                <a:cs typeface="Arial"/>
                <a:sym typeface="Arial"/>
              </a:rPr>
              <a:t>MME</a:t>
            </a:r>
            <a:endParaRPr b="0" i="0" sz="1100" u="none" cap="none" strike="noStrike">
              <a:solidFill>
                <a:srgbClr val="000000"/>
              </a:solidFill>
              <a:latin typeface="Arial"/>
              <a:ea typeface="Arial"/>
              <a:cs typeface="Arial"/>
              <a:sym typeface="Arial"/>
            </a:endParaRPr>
          </a:p>
        </p:txBody>
      </p:sp>
      <p:sp>
        <p:nvSpPr>
          <p:cNvPr id="353" name="Google Shape;353;p51"/>
          <p:cNvSpPr/>
          <p:nvPr/>
        </p:nvSpPr>
        <p:spPr>
          <a:xfrm>
            <a:off x="6768551" y="2215004"/>
            <a:ext cx="450900" cy="2115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68575" lIns="68575" spcFirstLastPara="1" rIns="68575" wrap="square" tIns="68575">
            <a:noAutofit/>
          </a:bodyPr>
          <a:lstStyle/>
          <a:p>
            <a:pPr indent="0" lvl="0" marL="0" marR="0" rtl="0" algn="ctr">
              <a:lnSpc>
                <a:spcPct val="100000"/>
              </a:lnSpc>
              <a:spcBef>
                <a:spcPts val="0"/>
              </a:spcBef>
              <a:spcAft>
                <a:spcPts val="0"/>
              </a:spcAft>
              <a:buClr>
                <a:srgbClr val="000000"/>
              </a:buClr>
              <a:buSzPts val="1100"/>
              <a:buFont typeface="Arial"/>
              <a:buNone/>
            </a:pPr>
            <a:r>
              <a:rPr b="0" i="0" lang="en" sz="1100" u="none" cap="none" strike="noStrike">
                <a:solidFill>
                  <a:srgbClr val="000000"/>
                </a:solidFill>
                <a:latin typeface="Arial"/>
                <a:ea typeface="Arial"/>
                <a:cs typeface="Arial"/>
                <a:sym typeface="Arial"/>
              </a:rPr>
              <a:t>HSS</a:t>
            </a:r>
            <a:endParaRPr b="0" i="0" sz="1100" u="none" cap="none" strike="noStrike">
              <a:solidFill>
                <a:srgbClr val="000000"/>
              </a:solidFill>
              <a:latin typeface="Arial"/>
              <a:ea typeface="Arial"/>
              <a:cs typeface="Arial"/>
              <a:sym typeface="Arial"/>
            </a:endParaRPr>
          </a:p>
        </p:txBody>
      </p:sp>
      <p:sp>
        <p:nvSpPr>
          <p:cNvPr id="354" name="Google Shape;354;p51"/>
          <p:cNvSpPr/>
          <p:nvPr/>
        </p:nvSpPr>
        <p:spPr>
          <a:xfrm>
            <a:off x="4833502" y="3079892"/>
            <a:ext cx="450900" cy="2115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68575" lIns="68575" spcFirstLastPara="1" rIns="68575" wrap="square" tIns="68575">
            <a:noAutofit/>
          </a:bodyPr>
          <a:lstStyle/>
          <a:p>
            <a:pPr indent="0" lvl="0" marL="0" marR="0" rtl="0" algn="ctr">
              <a:lnSpc>
                <a:spcPct val="100000"/>
              </a:lnSpc>
              <a:spcBef>
                <a:spcPts val="0"/>
              </a:spcBef>
              <a:spcAft>
                <a:spcPts val="0"/>
              </a:spcAft>
              <a:buClr>
                <a:srgbClr val="000000"/>
              </a:buClr>
              <a:buSzPts val="1100"/>
              <a:buFont typeface="Arial"/>
              <a:buNone/>
            </a:pPr>
            <a:r>
              <a:rPr b="0" i="0" lang="en" sz="1100" u="none" cap="none" strike="noStrike">
                <a:solidFill>
                  <a:srgbClr val="000000"/>
                </a:solidFill>
                <a:latin typeface="Arial"/>
                <a:ea typeface="Arial"/>
                <a:cs typeface="Arial"/>
                <a:sym typeface="Arial"/>
              </a:rPr>
              <a:t>PGW</a:t>
            </a:r>
            <a:endParaRPr b="0" i="0" sz="1100" u="none" cap="none" strike="noStrike">
              <a:solidFill>
                <a:srgbClr val="000000"/>
              </a:solidFill>
              <a:latin typeface="Arial"/>
              <a:ea typeface="Arial"/>
              <a:cs typeface="Arial"/>
              <a:sym typeface="Arial"/>
            </a:endParaRPr>
          </a:p>
        </p:txBody>
      </p:sp>
      <p:sp>
        <p:nvSpPr>
          <p:cNvPr id="355" name="Google Shape;355;p51"/>
          <p:cNvSpPr/>
          <p:nvPr/>
        </p:nvSpPr>
        <p:spPr>
          <a:xfrm>
            <a:off x="5735345" y="3079892"/>
            <a:ext cx="450900" cy="2115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68575" lIns="68575" spcFirstLastPara="1" rIns="68575" wrap="square" tIns="68575">
            <a:noAutofit/>
          </a:bodyPr>
          <a:lstStyle/>
          <a:p>
            <a:pPr indent="0" lvl="0" marL="0" marR="0" rtl="0" algn="ctr">
              <a:lnSpc>
                <a:spcPct val="100000"/>
              </a:lnSpc>
              <a:spcBef>
                <a:spcPts val="0"/>
              </a:spcBef>
              <a:spcAft>
                <a:spcPts val="0"/>
              </a:spcAft>
              <a:buClr>
                <a:srgbClr val="000000"/>
              </a:buClr>
              <a:buSzPts val="1100"/>
              <a:buFont typeface="Arial"/>
              <a:buNone/>
            </a:pPr>
            <a:r>
              <a:rPr b="0" i="0" lang="en" sz="1100" u="none" cap="none" strike="noStrike">
                <a:solidFill>
                  <a:srgbClr val="000000"/>
                </a:solidFill>
                <a:latin typeface="Arial"/>
                <a:ea typeface="Arial"/>
                <a:cs typeface="Arial"/>
                <a:sym typeface="Arial"/>
              </a:rPr>
              <a:t>PGW</a:t>
            </a:r>
            <a:endParaRPr b="0" i="0" sz="1100" u="none" cap="none" strike="noStrike">
              <a:solidFill>
                <a:srgbClr val="000000"/>
              </a:solidFill>
              <a:latin typeface="Arial"/>
              <a:ea typeface="Arial"/>
              <a:cs typeface="Arial"/>
              <a:sym typeface="Arial"/>
            </a:endParaRPr>
          </a:p>
        </p:txBody>
      </p:sp>
      <p:sp>
        <p:nvSpPr>
          <p:cNvPr id="356" name="Google Shape;356;p51"/>
          <p:cNvSpPr/>
          <p:nvPr/>
        </p:nvSpPr>
        <p:spPr>
          <a:xfrm>
            <a:off x="5284423" y="2664186"/>
            <a:ext cx="450900" cy="2115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68575" lIns="68575" spcFirstLastPara="1" rIns="68575" wrap="square" tIns="68575">
            <a:noAutofit/>
          </a:bodyPr>
          <a:lstStyle/>
          <a:p>
            <a:pPr indent="0" lvl="0" marL="0" marR="0" rtl="0" algn="ctr">
              <a:lnSpc>
                <a:spcPct val="100000"/>
              </a:lnSpc>
              <a:spcBef>
                <a:spcPts val="0"/>
              </a:spcBef>
              <a:spcAft>
                <a:spcPts val="0"/>
              </a:spcAft>
              <a:buClr>
                <a:srgbClr val="000000"/>
              </a:buClr>
              <a:buSzPts val="1100"/>
              <a:buFont typeface="Arial"/>
              <a:buNone/>
            </a:pPr>
            <a:r>
              <a:rPr b="0" i="0" lang="en" sz="1100" u="none" cap="none" strike="noStrike">
                <a:solidFill>
                  <a:srgbClr val="000000"/>
                </a:solidFill>
                <a:latin typeface="Arial"/>
                <a:ea typeface="Arial"/>
                <a:cs typeface="Arial"/>
                <a:sym typeface="Arial"/>
              </a:rPr>
              <a:t>SD</a:t>
            </a:r>
            <a:endParaRPr b="0" i="0" sz="1100" u="none" cap="none" strike="noStrike">
              <a:solidFill>
                <a:srgbClr val="000000"/>
              </a:solidFill>
              <a:latin typeface="Arial"/>
              <a:ea typeface="Arial"/>
              <a:cs typeface="Arial"/>
              <a:sym typeface="Arial"/>
            </a:endParaRPr>
          </a:p>
        </p:txBody>
      </p:sp>
      <p:sp>
        <p:nvSpPr>
          <p:cNvPr id="357" name="Google Shape;357;p51"/>
          <p:cNvSpPr/>
          <p:nvPr/>
        </p:nvSpPr>
        <p:spPr>
          <a:xfrm>
            <a:off x="3969987" y="3710866"/>
            <a:ext cx="1185516" cy="473148"/>
          </a:xfrm>
          <a:prstGeom prst="cloud">
            <a:avLst/>
          </a:prstGeom>
          <a:solidFill>
            <a:srgbClr val="6D9EEB"/>
          </a:solidFill>
          <a:ln cap="flat" cmpd="sng" w="25400">
            <a:solidFill>
              <a:srgbClr val="00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100"/>
              <a:buFont typeface="Arial"/>
              <a:buNone/>
            </a:pPr>
            <a:r>
              <a:rPr b="0" i="0" lang="en" sz="1100" u="none" cap="none" strike="noStrike">
                <a:solidFill>
                  <a:srgbClr val="000000"/>
                </a:solidFill>
                <a:latin typeface="Overpass"/>
                <a:ea typeface="Overpass"/>
                <a:cs typeface="Overpass"/>
                <a:sym typeface="Overpass"/>
              </a:rPr>
              <a:t>VPN</a:t>
            </a:r>
            <a:endParaRPr b="0" i="0" sz="1100" u="none" cap="none" strike="noStrike">
              <a:solidFill>
                <a:srgbClr val="000000"/>
              </a:solidFill>
              <a:latin typeface="Overpass"/>
              <a:ea typeface="Overpass"/>
              <a:cs typeface="Overpass"/>
              <a:sym typeface="Overpass"/>
            </a:endParaRPr>
          </a:p>
        </p:txBody>
      </p:sp>
      <p:sp>
        <p:nvSpPr>
          <p:cNvPr id="358" name="Google Shape;358;p51"/>
          <p:cNvSpPr/>
          <p:nvPr/>
        </p:nvSpPr>
        <p:spPr>
          <a:xfrm>
            <a:off x="5853517" y="3654277"/>
            <a:ext cx="1185516" cy="473148"/>
          </a:xfrm>
          <a:prstGeom prst="cloud">
            <a:avLst/>
          </a:prstGeom>
          <a:solidFill>
            <a:srgbClr val="D8D8D8"/>
          </a:solidFill>
          <a:ln cap="flat" cmpd="sng" w="25400">
            <a:solidFill>
              <a:srgbClr val="00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100"/>
              <a:buFont typeface="Arial"/>
              <a:buNone/>
            </a:pPr>
            <a:r>
              <a:rPr b="0" i="0" lang="en" sz="1100" u="none" cap="none" strike="noStrike">
                <a:solidFill>
                  <a:srgbClr val="000000"/>
                </a:solidFill>
                <a:latin typeface="Overpass"/>
                <a:ea typeface="Overpass"/>
                <a:cs typeface="Overpass"/>
                <a:sym typeface="Overpass"/>
              </a:rPr>
              <a:t>Internet</a:t>
            </a:r>
            <a:endParaRPr b="0" i="0" sz="1100" u="none" cap="none" strike="noStrike">
              <a:solidFill>
                <a:srgbClr val="000000"/>
              </a:solidFill>
              <a:latin typeface="Overpass"/>
              <a:ea typeface="Overpass"/>
              <a:cs typeface="Overpass"/>
              <a:sym typeface="Overpass"/>
            </a:endParaRPr>
          </a:p>
        </p:txBody>
      </p:sp>
      <p:pic>
        <p:nvPicPr>
          <p:cNvPr descr="Icon_RH_Hardware_Server-A-Single_CMYK_Flat.jpg" id="359" name="Google Shape;359;p51"/>
          <p:cNvPicPr preferRelativeResize="0"/>
          <p:nvPr/>
        </p:nvPicPr>
        <p:blipFill rotWithShape="1">
          <a:blip r:embed="rId5">
            <a:alphaModFix/>
          </a:blip>
          <a:srcRect b="0" l="0" r="0" t="0"/>
          <a:stretch/>
        </p:blipFill>
        <p:spPr>
          <a:xfrm>
            <a:off x="553146" y="2968444"/>
            <a:ext cx="548977" cy="211455"/>
          </a:xfrm>
          <a:prstGeom prst="rect">
            <a:avLst/>
          </a:prstGeom>
          <a:noFill/>
          <a:ln>
            <a:noFill/>
          </a:ln>
        </p:spPr>
      </p:pic>
      <p:cxnSp>
        <p:nvCxnSpPr>
          <p:cNvPr id="360" name="Google Shape;360;p51"/>
          <p:cNvCxnSpPr>
            <a:stCxn id="359" idx="0"/>
            <a:endCxn id="361" idx="2"/>
          </p:cNvCxnSpPr>
          <p:nvPr/>
        </p:nvCxnSpPr>
        <p:spPr>
          <a:xfrm rot="10800000">
            <a:off x="588835" y="2577244"/>
            <a:ext cx="238800" cy="391200"/>
          </a:xfrm>
          <a:prstGeom prst="straightConnector1">
            <a:avLst/>
          </a:prstGeom>
          <a:noFill/>
          <a:ln cap="flat" cmpd="sng" w="9525">
            <a:solidFill>
              <a:schemeClr val="dk2"/>
            </a:solidFill>
            <a:prstDash val="dash"/>
            <a:round/>
            <a:headEnd len="sm" w="sm" type="none"/>
            <a:tailEnd len="sm" w="sm" type="none"/>
          </a:ln>
        </p:spPr>
      </p:cxnSp>
      <p:cxnSp>
        <p:nvCxnSpPr>
          <p:cNvPr id="362" name="Google Shape;362;p51"/>
          <p:cNvCxnSpPr>
            <a:stCxn id="359" idx="0"/>
            <a:endCxn id="363" idx="2"/>
          </p:cNvCxnSpPr>
          <p:nvPr/>
        </p:nvCxnSpPr>
        <p:spPr>
          <a:xfrm flipH="1" rot="10800000">
            <a:off x="827635" y="2577244"/>
            <a:ext cx="207900" cy="391200"/>
          </a:xfrm>
          <a:prstGeom prst="straightConnector1">
            <a:avLst/>
          </a:prstGeom>
          <a:noFill/>
          <a:ln cap="flat" cmpd="sng" w="9525">
            <a:solidFill>
              <a:schemeClr val="dk2"/>
            </a:solidFill>
            <a:prstDash val="dash"/>
            <a:round/>
            <a:headEnd len="sm" w="sm" type="none"/>
            <a:tailEnd len="sm" w="sm" type="none"/>
          </a:ln>
        </p:spPr>
      </p:cxnSp>
      <p:pic>
        <p:nvPicPr>
          <p:cNvPr descr="Icon_RH_Hardware_Server-A-Stack-Virtual_CMYK_Shiny.jpg" id="364" name="Google Shape;364;p51"/>
          <p:cNvPicPr preferRelativeResize="0"/>
          <p:nvPr/>
        </p:nvPicPr>
        <p:blipFill rotWithShape="1">
          <a:blip r:embed="rId6">
            <a:alphaModFix/>
          </a:blip>
          <a:srcRect b="0" l="0" r="0" t="0"/>
          <a:stretch/>
        </p:blipFill>
        <p:spPr>
          <a:xfrm>
            <a:off x="3029419" y="3759180"/>
            <a:ext cx="346823" cy="376512"/>
          </a:xfrm>
          <a:prstGeom prst="rect">
            <a:avLst/>
          </a:prstGeom>
          <a:noFill/>
          <a:ln>
            <a:noFill/>
          </a:ln>
        </p:spPr>
      </p:pic>
      <p:sp>
        <p:nvSpPr>
          <p:cNvPr id="365" name="Google Shape;365;p51"/>
          <p:cNvSpPr/>
          <p:nvPr/>
        </p:nvSpPr>
        <p:spPr>
          <a:xfrm>
            <a:off x="4554287" y="3402794"/>
            <a:ext cx="549000" cy="2115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68575" lIns="68575" spcFirstLastPara="1" rIns="68575" wrap="square" tIns="68575">
            <a:noAutofit/>
          </a:bodyPr>
          <a:lstStyle/>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rgbClr val="000000"/>
                </a:solidFill>
                <a:latin typeface="Arial"/>
                <a:ea typeface="Arial"/>
                <a:cs typeface="Arial"/>
                <a:sym typeface="Arial"/>
              </a:rPr>
              <a:t>GiLAN</a:t>
            </a:r>
            <a:endParaRPr b="0" i="0" sz="900" u="none" cap="none" strike="noStrike">
              <a:solidFill>
                <a:srgbClr val="000000"/>
              </a:solidFill>
              <a:latin typeface="Arial"/>
              <a:ea typeface="Arial"/>
              <a:cs typeface="Arial"/>
              <a:sym typeface="Arial"/>
            </a:endParaRPr>
          </a:p>
        </p:txBody>
      </p:sp>
      <p:pic>
        <p:nvPicPr>
          <p:cNvPr descr="Wifi.jpeg" id="366" name="Google Shape;366;p51"/>
          <p:cNvPicPr preferRelativeResize="0"/>
          <p:nvPr/>
        </p:nvPicPr>
        <p:blipFill rotWithShape="1">
          <a:blip r:embed="rId7">
            <a:alphaModFix/>
          </a:blip>
          <a:srcRect b="0" l="0" r="0" t="0"/>
          <a:stretch/>
        </p:blipFill>
        <p:spPr>
          <a:xfrm>
            <a:off x="3031346" y="3553221"/>
            <a:ext cx="342973" cy="205946"/>
          </a:xfrm>
          <a:prstGeom prst="rect">
            <a:avLst/>
          </a:prstGeom>
          <a:noFill/>
          <a:ln>
            <a:noFill/>
          </a:ln>
        </p:spPr>
      </p:pic>
      <p:pic>
        <p:nvPicPr>
          <p:cNvPr descr="ovpntech_logo-s.png" id="367" name="Google Shape;367;p51"/>
          <p:cNvPicPr preferRelativeResize="0"/>
          <p:nvPr/>
        </p:nvPicPr>
        <p:blipFill rotWithShape="1">
          <a:blip r:embed="rId8">
            <a:alphaModFix/>
          </a:blip>
          <a:srcRect b="0" l="0" r="0" t="0"/>
          <a:stretch/>
        </p:blipFill>
        <p:spPr>
          <a:xfrm>
            <a:off x="4247379" y="4127426"/>
            <a:ext cx="630763" cy="157850"/>
          </a:xfrm>
          <a:prstGeom prst="rect">
            <a:avLst/>
          </a:prstGeom>
          <a:solidFill>
            <a:srgbClr val="FFFFFF"/>
          </a:solidFill>
          <a:ln>
            <a:noFill/>
          </a:ln>
        </p:spPr>
      </p:pic>
      <p:pic>
        <p:nvPicPr>
          <p:cNvPr id="368" name="Google Shape;368;p51"/>
          <p:cNvPicPr preferRelativeResize="0"/>
          <p:nvPr/>
        </p:nvPicPr>
        <p:blipFill rotWithShape="1">
          <a:blip r:embed="rId9">
            <a:alphaModFix/>
          </a:blip>
          <a:srcRect b="0" l="0" r="0" t="0"/>
          <a:stretch/>
        </p:blipFill>
        <p:spPr>
          <a:xfrm>
            <a:off x="2469204" y="3800399"/>
            <a:ext cx="148915" cy="294082"/>
          </a:xfrm>
          <a:prstGeom prst="rect">
            <a:avLst/>
          </a:prstGeom>
          <a:noFill/>
          <a:ln>
            <a:noFill/>
          </a:ln>
        </p:spPr>
      </p:pic>
      <p:cxnSp>
        <p:nvCxnSpPr>
          <p:cNvPr id="369" name="Google Shape;369;p51"/>
          <p:cNvCxnSpPr>
            <a:stCxn id="368" idx="3"/>
            <a:endCxn id="366" idx="2"/>
          </p:cNvCxnSpPr>
          <p:nvPr/>
        </p:nvCxnSpPr>
        <p:spPr>
          <a:xfrm flipH="1" rot="10800000">
            <a:off x="2618118" y="3759040"/>
            <a:ext cx="584700" cy="188400"/>
          </a:xfrm>
          <a:prstGeom prst="straightConnector1">
            <a:avLst/>
          </a:prstGeom>
          <a:noFill/>
          <a:ln cap="flat" cmpd="sng" w="9525">
            <a:solidFill>
              <a:schemeClr val="dk2"/>
            </a:solidFill>
            <a:prstDash val="dot"/>
            <a:round/>
            <a:headEnd len="sm" w="sm" type="none"/>
            <a:tailEnd len="sm" w="sm" type="none"/>
          </a:ln>
        </p:spPr>
      </p:cxnSp>
      <p:pic>
        <p:nvPicPr>
          <p:cNvPr id="370" name="Google Shape;370;p51"/>
          <p:cNvPicPr preferRelativeResize="0"/>
          <p:nvPr/>
        </p:nvPicPr>
        <p:blipFill rotWithShape="1">
          <a:blip r:embed="rId10">
            <a:alphaModFix/>
          </a:blip>
          <a:srcRect b="0" l="0" r="0" t="0"/>
          <a:stretch/>
        </p:blipFill>
        <p:spPr>
          <a:xfrm>
            <a:off x="1744950" y="3836495"/>
            <a:ext cx="346838" cy="245388"/>
          </a:xfrm>
          <a:prstGeom prst="rect">
            <a:avLst/>
          </a:prstGeom>
          <a:noFill/>
          <a:ln>
            <a:noFill/>
          </a:ln>
        </p:spPr>
      </p:pic>
      <p:sp>
        <p:nvSpPr>
          <p:cNvPr id="371" name="Google Shape;371;p51"/>
          <p:cNvSpPr/>
          <p:nvPr/>
        </p:nvSpPr>
        <p:spPr>
          <a:xfrm>
            <a:off x="463067" y="3759185"/>
            <a:ext cx="755460" cy="376488"/>
          </a:xfrm>
          <a:prstGeom prst="cloud">
            <a:avLst/>
          </a:prstGeom>
          <a:noFill/>
          <a:ln cap="flat" cmpd="sng" w="25400">
            <a:solidFill>
              <a:srgbClr val="00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100"/>
              <a:buFont typeface="Arial"/>
              <a:buNone/>
            </a:pPr>
            <a:r>
              <a:rPr b="0" i="0" lang="en" sz="800" u="none" cap="none" strike="noStrike">
                <a:solidFill>
                  <a:srgbClr val="000000"/>
                </a:solidFill>
                <a:latin typeface="Overpass"/>
                <a:ea typeface="Overpass"/>
                <a:cs typeface="Overpass"/>
                <a:sym typeface="Overpass"/>
              </a:rPr>
              <a:t>Internet</a:t>
            </a:r>
            <a:endParaRPr b="0" i="0" sz="800" u="none" cap="none" strike="noStrike">
              <a:solidFill>
                <a:srgbClr val="000000"/>
              </a:solidFill>
              <a:latin typeface="Overpass"/>
              <a:ea typeface="Overpass"/>
              <a:cs typeface="Overpass"/>
              <a:sym typeface="Overpass"/>
            </a:endParaRPr>
          </a:p>
        </p:txBody>
      </p:sp>
      <p:cxnSp>
        <p:nvCxnSpPr>
          <p:cNvPr id="372" name="Google Shape;372;p51"/>
          <p:cNvCxnSpPr>
            <a:stCxn id="359" idx="2"/>
            <a:endCxn id="371" idx="3"/>
          </p:cNvCxnSpPr>
          <p:nvPr/>
        </p:nvCxnSpPr>
        <p:spPr>
          <a:xfrm>
            <a:off x="827635" y="3179898"/>
            <a:ext cx="13200" cy="600900"/>
          </a:xfrm>
          <a:prstGeom prst="straightConnector1">
            <a:avLst/>
          </a:prstGeom>
          <a:noFill/>
          <a:ln cap="flat" cmpd="sng" w="9525">
            <a:solidFill>
              <a:schemeClr val="dk2"/>
            </a:solidFill>
            <a:prstDash val="solid"/>
            <a:round/>
            <a:headEnd len="sm" w="sm" type="none"/>
            <a:tailEnd len="sm" w="sm" type="none"/>
          </a:ln>
        </p:spPr>
      </p:cxnSp>
      <p:cxnSp>
        <p:nvCxnSpPr>
          <p:cNvPr id="373" name="Google Shape;373;p51"/>
          <p:cNvCxnSpPr>
            <a:stCxn id="371" idx="0"/>
            <a:endCxn id="370" idx="1"/>
          </p:cNvCxnSpPr>
          <p:nvPr/>
        </p:nvCxnSpPr>
        <p:spPr>
          <a:xfrm>
            <a:off x="1217897" y="3947429"/>
            <a:ext cx="527100" cy="11700"/>
          </a:xfrm>
          <a:prstGeom prst="straightConnector1">
            <a:avLst/>
          </a:prstGeom>
          <a:noFill/>
          <a:ln cap="flat" cmpd="sng" w="9525">
            <a:solidFill>
              <a:schemeClr val="dk2"/>
            </a:solidFill>
            <a:prstDash val="solid"/>
            <a:round/>
            <a:headEnd len="sm" w="sm" type="none"/>
            <a:tailEnd len="sm" w="sm" type="none"/>
          </a:ln>
        </p:spPr>
      </p:cxnSp>
      <p:sp>
        <p:nvSpPr>
          <p:cNvPr id="374" name="Google Shape;374;p51"/>
          <p:cNvSpPr txBox="1"/>
          <p:nvPr/>
        </p:nvSpPr>
        <p:spPr>
          <a:xfrm>
            <a:off x="2320905" y="1791476"/>
            <a:ext cx="493800" cy="291300"/>
          </a:xfrm>
          <a:prstGeom prst="rect">
            <a:avLst/>
          </a:prstGeom>
          <a:noFill/>
          <a:ln>
            <a:noFill/>
          </a:ln>
        </p:spPr>
        <p:txBody>
          <a:bodyPr anchorCtr="0" anchor="t" bIns="68575" lIns="68575" spcFirstLastPara="1" rIns="68575" wrap="square" tIns="68575">
            <a:noAutofit/>
          </a:bodyPr>
          <a:lstStyle/>
          <a:p>
            <a:pPr indent="0" lvl="0" marL="0" marR="0" rtl="0" algn="ctr">
              <a:lnSpc>
                <a:spcPct val="100000"/>
              </a:lnSpc>
              <a:spcBef>
                <a:spcPts val="0"/>
              </a:spcBef>
              <a:spcAft>
                <a:spcPts val="0"/>
              </a:spcAft>
              <a:buClr>
                <a:srgbClr val="000000"/>
              </a:buClr>
              <a:buSzPts val="1100"/>
              <a:buFont typeface="Arial"/>
              <a:buNone/>
            </a:pPr>
            <a:r>
              <a:rPr b="0" i="0" lang="en" sz="1100" u="none" cap="none" strike="noStrike">
                <a:solidFill>
                  <a:srgbClr val="000000"/>
                </a:solidFill>
                <a:latin typeface="Arial"/>
                <a:ea typeface="Arial"/>
                <a:cs typeface="Arial"/>
                <a:sym typeface="Arial"/>
              </a:rPr>
              <a:t>RU</a:t>
            </a:r>
            <a:endParaRPr b="0" i="0" sz="1100" u="none" cap="none" strike="noStrike">
              <a:solidFill>
                <a:srgbClr val="000000"/>
              </a:solidFill>
              <a:latin typeface="Arial"/>
              <a:ea typeface="Arial"/>
              <a:cs typeface="Arial"/>
              <a:sym typeface="Arial"/>
            </a:endParaRPr>
          </a:p>
        </p:txBody>
      </p:sp>
      <p:sp>
        <p:nvSpPr>
          <p:cNvPr id="375" name="Google Shape;375;p51"/>
          <p:cNvSpPr txBox="1"/>
          <p:nvPr/>
        </p:nvSpPr>
        <p:spPr>
          <a:xfrm>
            <a:off x="3180489" y="1791476"/>
            <a:ext cx="493800" cy="291300"/>
          </a:xfrm>
          <a:prstGeom prst="rect">
            <a:avLst/>
          </a:prstGeom>
          <a:noFill/>
          <a:ln>
            <a:noFill/>
          </a:ln>
        </p:spPr>
        <p:txBody>
          <a:bodyPr anchorCtr="0" anchor="t" bIns="68575" lIns="68575" spcFirstLastPara="1" rIns="68575" wrap="square" tIns="68575">
            <a:noAutofit/>
          </a:bodyPr>
          <a:lstStyle/>
          <a:p>
            <a:pPr indent="0" lvl="0" marL="0" marR="0" rtl="0" algn="ctr">
              <a:lnSpc>
                <a:spcPct val="100000"/>
              </a:lnSpc>
              <a:spcBef>
                <a:spcPts val="0"/>
              </a:spcBef>
              <a:spcAft>
                <a:spcPts val="0"/>
              </a:spcAft>
              <a:buClr>
                <a:srgbClr val="000000"/>
              </a:buClr>
              <a:buSzPts val="1100"/>
              <a:buFont typeface="Arial"/>
              <a:buNone/>
            </a:pPr>
            <a:r>
              <a:rPr b="0" i="0" lang="en" sz="1100" u="none" cap="none" strike="noStrike">
                <a:solidFill>
                  <a:srgbClr val="000000"/>
                </a:solidFill>
                <a:latin typeface="Arial"/>
                <a:ea typeface="Arial"/>
                <a:cs typeface="Arial"/>
                <a:sym typeface="Arial"/>
              </a:rPr>
              <a:t>DU</a:t>
            </a:r>
            <a:endParaRPr b="0" i="0" sz="1100" u="none" cap="none" strike="noStrike">
              <a:solidFill>
                <a:srgbClr val="000000"/>
              </a:solidFill>
              <a:latin typeface="Arial"/>
              <a:ea typeface="Arial"/>
              <a:cs typeface="Arial"/>
              <a:sym typeface="Arial"/>
            </a:endParaRPr>
          </a:p>
        </p:txBody>
      </p:sp>
      <p:sp>
        <p:nvSpPr>
          <p:cNvPr id="345" name="Google Shape;345;p51"/>
          <p:cNvSpPr/>
          <p:nvPr/>
        </p:nvSpPr>
        <p:spPr>
          <a:xfrm>
            <a:off x="4006565" y="1999417"/>
            <a:ext cx="450900" cy="2115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68575" lIns="68575" spcFirstLastPara="1" rIns="68575" wrap="square" tIns="68575">
            <a:noAutofit/>
          </a:bodyPr>
          <a:lstStyle/>
          <a:p>
            <a:pPr indent="0" lvl="0" marL="0" marR="0" rtl="0" algn="ctr">
              <a:lnSpc>
                <a:spcPct val="100000"/>
              </a:lnSpc>
              <a:spcBef>
                <a:spcPts val="0"/>
              </a:spcBef>
              <a:spcAft>
                <a:spcPts val="0"/>
              </a:spcAft>
              <a:buClr>
                <a:srgbClr val="000000"/>
              </a:buClr>
              <a:buSzPts val="1100"/>
              <a:buFont typeface="Arial"/>
              <a:buNone/>
            </a:pPr>
            <a:r>
              <a:rPr b="0" i="0" lang="en" sz="1100" u="none" cap="none" strike="noStrike">
                <a:solidFill>
                  <a:srgbClr val="000000"/>
                </a:solidFill>
                <a:latin typeface="Arial"/>
                <a:ea typeface="Arial"/>
                <a:cs typeface="Arial"/>
                <a:sym typeface="Arial"/>
              </a:rPr>
              <a:t>CU</a:t>
            </a:r>
            <a:endParaRPr b="0" i="0" sz="1100" u="none" cap="none" strike="noStrike">
              <a:solidFill>
                <a:srgbClr val="000000"/>
              </a:solidFill>
              <a:latin typeface="Arial"/>
              <a:ea typeface="Arial"/>
              <a:cs typeface="Arial"/>
              <a:sym typeface="Arial"/>
            </a:endParaRPr>
          </a:p>
        </p:txBody>
      </p:sp>
      <p:sp>
        <p:nvSpPr>
          <p:cNvPr id="376" name="Google Shape;376;p51"/>
          <p:cNvSpPr txBox="1"/>
          <p:nvPr/>
        </p:nvSpPr>
        <p:spPr>
          <a:xfrm>
            <a:off x="2269174" y="2332225"/>
            <a:ext cx="1377900" cy="320100"/>
          </a:xfrm>
          <a:prstGeom prst="rect">
            <a:avLst/>
          </a:prstGeom>
          <a:noFill/>
          <a:ln>
            <a:noFill/>
          </a:ln>
        </p:spPr>
        <p:txBody>
          <a:bodyPr anchorCtr="0" anchor="t" bIns="68575" lIns="68575" spcFirstLastPara="1" rIns="68575" wrap="square" tIns="68575">
            <a:noAutofit/>
          </a:bodyPr>
          <a:lstStyle/>
          <a:p>
            <a:pPr indent="0" lvl="0" marL="0" marR="0" rtl="0" algn="ctr">
              <a:lnSpc>
                <a:spcPct val="100000"/>
              </a:lnSpc>
              <a:spcBef>
                <a:spcPts val="0"/>
              </a:spcBef>
              <a:spcAft>
                <a:spcPts val="0"/>
              </a:spcAft>
              <a:buClr>
                <a:srgbClr val="000000"/>
              </a:buClr>
              <a:buSzPts val="800"/>
              <a:buFont typeface="Arial"/>
              <a:buNone/>
            </a:pPr>
            <a:r>
              <a:rPr b="0" i="0" lang="en" sz="800" u="none" cap="none" strike="noStrike">
                <a:solidFill>
                  <a:srgbClr val="000000"/>
                </a:solidFill>
                <a:latin typeface="Arial"/>
                <a:ea typeface="Arial"/>
                <a:cs typeface="Arial"/>
                <a:sym typeface="Arial"/>
              </a:rPr>
              <a:t>Baremetal Nodes</a:t>
            </a:r>
            <a:endParaRPr b="0" i="0" sz="8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800"/>
              <a:buFont typeface="Arial"/>
              <a:buNone/>
            </a:pPr>
            <a:r>
              <a:rPr b="0" i="0" lang="en" sz="800" u="none" cap="none" strike="noStrike">
                <a:solidFill>
                  <a:srgbClr val="000000"/>
                </a:solidFill>
                <a:latin typeface="Arial"/>
                <a:ea typeface="Arial"/>
                <a:cs typeface="Arial"/>
                <a:sym typeface="Arial"/>
              </a:rPr>
              <a:t>Managed by OpenStack</a:t>
            </a:r>
            <a:endParaRPr b="0" i="0" sz="800" u="none" cap="none" strike="noStrike">
              <a:solidFill>
                <a:srgbClr val="000000"/>
              </a:solidFill>
              <a:latin typeface="Arial"/>
              <a:ea typeface="Arial"/>
              <a:cs typeface="Arial"/>
              <a:sym typeface="Arial"/>
            </a:endParaRPr>
          </a:p>
        </p:txBody>
      </p:sp>
      <p:sp>
        <p:nvSpPr>
          <p:cNvPr id="377" name="Google Shape;377;p51"/>
          <p:cNvSpPr txBox="1"/>
          <p:nvPr/>
        </p:nvSpPr>
        <p:spPr>
          <a:xfrm>
            <a:off x="1976841" y="4256877"/>
            <a:ext cx="1096500" cy="205800"/>
          </a:xfrm>
          <a:prstGeom prst="rect">
            <a:avLst/>
          </a:prstGeom>
          <a:noFill/>
          <a:ln>
            <a:noFill/>
          </a:ln>
        </p:spPr>
        <p:txBody>
          <a:bodyPr anchorCtr="0" anchor="t" bIns="68575" lIns="68575" spcFirstLastPara="1" rIns="68575" wrap="square" tIns="68575">
            <a:noAutofit/>
          </a:bodyPr>
          <a:lstStyle/>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rgbClr val="000000"/>
                </a:solidFill>
                <a:latin typeface="Arial"/>
                <a:ea typeface="Arial"/>
                <a:cs typeface="Arial"/>
                <a:sym typeface="Arial"/>
              </a:rPr>
              <a:t>Amsterdam Stage</a:t>
            </a:r>
            <a:endParaRPr b="0" i="0" sz="900" u="none" cap="none" strike="noStrike">
              <a:solidFill>
                <a:srgbClr val="000000"/>
              </a:solidFill>
              <a:latin typeface="Arial"/>
              <a:ea typeface="Arial"/>
              <a:cs typeface="Arial"/>
              <a:sym typeface="Arial"/>
            </a:endParaRPr>
          </a:p>
        </p:txBody>
      </p:sp>
      <p:pic>
        <p:nvPicPr>
          <p:cNvPr id="361" name="Google Shape;361;p51"/>
          <p:cNvPicPr preferRelativeResize="0"/>
          <p:nvPr/>
        </p:nvPicPr>
        <p:blipFill rotWithShape="1">
          <a:blip r:embed="rId9">
            <a:alphaModFix/>
          </a:blip>
          <a:srcRect b="0" l="0" r="0" t="0"/>
          <a:stretch/>
        </p:blipFill>
        <p:spPr>
          <a:xfrm>
            <a:off x="514441" y="2283261"/>
            <a:ext cx="148915" cy="294082"/>
          </a:xfrm>
          <a:prstGeom prst="rect">
            <a:avLst/>
          </a:prstGeom>
          <a:noFill/>
          <a:ln>
            <a:noFill/>
          </a:ln>
        </p:spPr>
      </p:pic>
      <p:pic>
        <p:nvPicPr>
          <p:cNvPr id="363" name="Google Shape;363;p51"/>
          <p:cNvPicPr preferRelativeResize="0"/>
          <p:nvPr/>
        </p:nvPicPr>
        <p:blipFill rotWithShape="1">
          <a:blip r:embed="rId9">
            <a:alphaModFix/>
          </a:blip>
          <a:srcRect b="0" l="0" r="0" t="0"/>
          <a:stretch/>
        </p:blipFill>
        <p:spPr>
          <a:xfrm>
            <a:off x="961185" y="2283261"/>
            <a:ext cx="148915" cy="294082"/>
          </a:xfrm>
          <a:prstGeom prst="rect">
            <a:avLst/>
          </a:prstGeom>
          <a:noFill/>
          <a:ln>
            <a:noFill/>
          </a:ln>
        </p:spPr>
      </p:pic>
      <p:grpSp>
        <p:nvGrpSpPr>
          <p:cNvPr id="378" name="Google Shape;378;p51"/>
          <p:cNvGrpSpPr/>
          <p:nvPr/>
        </p:nvGrpSpPr>
        <p:grpSpPr>
          <a:xfrm>
            <a:off x="723739" y="1899284"/>
            <a:ext cx="177038" cy="320190"/>
            <a:chOff x="1395299" y="2219326"/>
            <a:chExt cx="181187" cy="340013"/>
          </a:xfrm>
        </p:grpSpPr>
        <p:sp>
          <p:nvSpPr>
            <p:cNvPr id="344" name="Google Shape;344;p51"/>
            <p:cNvSpPr/>
            <p:nvPr/>
          </p:nvSpPr>
          <p:spPr>
            <a:xfrm>
              <a:off x="1398390" y="2331939"/>
              <a:ext cx="174900" cy="227400"/>
            </a:xfrm>
            <a:prstGeom prst="triangle">
              <a:avLst>
                <a:gd fmla="val 50000" name="adj"/>
              </a:avLst>
            </a:prstGeom>
            <a:solidFill>
              <a:srgbClr val="DAEEF3"/>
            </a:solid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cxnSp>
          <p:nvCxnSpPr>
            <p:cNvPr id="379" name="Google Shape;379;p51"/>
            <p:cNvCxnSpPr/>
            <p:nvPr/>
          </p:nvCxnSpPr>
          <p:spPr>
            <a:xfrm rot="10800000">
              <a:off x="1484613" y="2263839"/>
              <a:ext cx="2700" cy="68100"/>
            </a:xfrm>
            <a:prstGeom prst="straightConnector1">
              <a:avLst/>
            </a:prstGeom>
            <a:noFill/>
            <a:ln cap="flat" cmpd="sng" w="9525">
              <a:solidFill>
                <a:schemeClr val="dk1"/>
              </a:solidFill>
              <a:prstDash val="solid"/>
              <a:round/>
              <a:headEnd len="sm" w="sm" type="none"/>
              <a:tailEnd len="sm" w="sm" type="none"/>
            </a:ln>
          </p:spPr>
        </p:cxnSp>
        <p:grpSp>
          <p:nvGrpSpPr>
            <p:cNvPr id="380" name="Google Shape;380;p51"/>
            <p:cNvGrpSpPr/>
            <p:nvPr/>
          </p:nvGrpSpPr>
          <p:grpSpPr>
            <a:xfrm>
              <a:off x="1395299" y="2219326"/>
              <a:ext cx="181187" cy="92575"/>
              <a:chOff x="1395299" y="2219326"/>
              <a:chExt cx="181187" cy="92575"/>
            </a:xfrm>
          </p:grpSpPr>
          <p:sp>
            <p:nvSpPr>
              <p:cNvPr id="381" name="Google Shape;381;p51"/>
              <p:cNvSpPr/>
              <p:nvPr/>
            </p:nvSpPr>
            <p:spPr>
              <a:xfrm>
                <a:off x="1463033" y="2244323"/>
                <a:ext cx="45600" cy="45600"/>
              </a:xfrm>
              <a:prstGeom prst="ellipse">
                <a:avLst/>
              </a:prstGeom>
              <a:solidFill>
                <a:schemeClr val="accent1"/>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grpSp>
            <p:nvGrpSpPr>
              <p:cNvPr id="382" name="Google Shape;382;p51"/>
              <p:cNvGrpSpPr/>
              <p:nvPr/>
            </p:nvGrpSpPr>
            <p:grpSpPr>
              <a:xfrm>
                <a:off x="1504936" y="2222501"/>
                <a:ext cx="71550" cy="89400"/>
                <a:chOff x="1504936" y="2222501"/>
                <a:chExt cx="71550" cy="89400"/>
              </a:xfrm>
            </p:grpSpPr>
            <p:sp>
              <p:nvSpPr>
                <p:cNvPr id="383" name="Google Shape;383;p51"/>
                <p:cNvSpPr/>
                <p:nvPr/>
              </p:nvSpPr>
              <p:spPr>
                <a:xfrm>
                  <a:off x="1504936" y="2236787"/>
                  <a:ext cx="45600" cy="60900"/>
                </a:xfrm>
                <a:prstGeom prst="arc">
                  <a:avLst>
                    <a:gd fmla="val 16200000" name="adj1"/>
                    <a:gd fmla="val 5678772" name="adj2"/>
                  </a:avLst>
                </a:prstGeom>
                <a:no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84" name="Google Shape;384;p51"/>
                <p:cNvSpPr/>
                <p:nvPr/>
              </p:nvSpPr>
              <p:spPr>
                <a:xfrm>
                  <a:off x="1523986" y="2222501"/>
                  <a:ext cx="52500" cy="89400"/>
                </a:xfrm>
                <a:prstGeom prst="arc">
                  <a:avLst>
                    <a:gd fmla="val 16200000" name="adj1"/>
                    <a:gd fmla="val 5678772" name="adj2"/>
                  </a:avLst>
                </a:prstGeom>
                <a:no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385" name="Google Shape;385;p51"/>
              <p:cNvGrpSpPr/>
              <p:nvPr/>
            </p:nvGrpSpPr>
            <p:grpSpPr>
              <a:xfrm flipH="1">
                <a:off x="1395299" y="2219326"/>
                <a:ext cx="71550" cy="89400"/>
                <a:chOff x="1657336" y="2374901"/>
                <a:chExt cx="71550" cy="89400"/>
              </a:xfrm>
            </p:grpSpPr>
            <p:sp>
              <p:nvSpPr>
                <p:cNvPr id="386" name="Google Shape;386;p51"/>
                <p:cNvSpPr/>
                <p:nvPr/>
              </p:nvSpPr>
              <p:spPr>
                <a:xfrm>
                  <a:off x="1657336" y="2389187"/>
                  <a:ext cx="45600" cy="60900"/>
                </a:xfrm>
                <a:prstGeom prst="arc">
                  <a:avLst>
                    <a:gd fmla="val 16200000" name="adj1"/>
                    <a:gd fmla="val 5678772" name="adj2"/>
                  </a:avLst>
                </a:prstGeom>
                <a:no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87" name="Google Shape;387;p51"/>
                <p:cNvSpPr/>
                <p:nvPr/>
              </p:nvSpPr>
              <p:spPr>
                <a:xfrm>
                  <a:off x="1676386" y="2374901"/>
                  <a:ext cx="52500" cy="89400"/>
                </a:xfrm>
                <a:prstGeom prst="arc">
                  <a:avLst>
                    <a:gd fmla="val 16200000" name="adj1"/>
                    <a:gd fmla="val 5678772" name="adj2"/>
                  </a:avLst>
                </a:prstGeom>
                <a:no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grpSp>
      <p:pic>
        <p:nvPicPr>
          <p:cNvPr id="388" name="Google Shape;388;p51"/>
          <p:cNvPicPr preferRelativeResize="0"/>
          <p:nvPr/>
        </p:nvPicPr>
        <p:blipFill rotWithShape="1">
          <a:blip r:embed="rId11">
            <a:alphaModFix/>
          </a:blip>
          <a:srcRect b="21648" l="0" r="0" t="0"/>
          <a:stretch/>
        </p:blipFill>
        <p:spPr>
          <a:xfrm>
            <a:off x="7395704" y="2186665"/>
            <a:ext cx="1561847" cy="1572419"/>
          </a:xfrm>
          <a:prstGeom prst="rect">
            <a:avLst/>
          </a:prstGeom>
          <a:noFill/>
          <a:ln>
            <a:noFill/>
          </a:ln>
        </p:spPr>
      </p:pic>
      <p:sp>
        <p:nvSpPr>
          <p:cNvPr id="389" name="Google Shape;389;p51"/>
          <p:cNvSpPr txBox="1"/>
          <p:nvPr/>
        </p:nvSpPr>
        <p:spPr>
          <a:xfrm>
            <a:off x="1070125" y="2956605"/>
            <a:ext cx="822600" cy="205800"/>
          </a:xfrm>
          <a:prstGeom prst="rect">
            <a:avLst/>
          </a:prstGeom>
          <a:noFill/>
          <a:ln>
            <a:noFill/>
          </a:ln>
        </p:spPr>
        <p:txBody>
          <a:bodyPr anchorCtr="0" anchor="t" bIns="68575" lIns="68575" spcFirstLastPara="1" rIns="68575" wrap="square" tIns="68575">
            <a:noAutofit/>
          </a:bodyPr>
          <a:lstStyle/>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rgbClr val="000000"/>
                </a:solidFill>
                <a:latin typeface="Arial"/>
                <a:ea typeface="Arial"/>
                <a:cs typeface="Arial"/>
                <a:sym typeface="Arial"/>
              </a:rPr>
              <a:t>Jumphost</a:t>
            </a:r>
            <a:endParaRPr b="0" i="0" sz="900" u="none" cap="none" strike="noStrike">
              <a:solidFill>
                <a:srgbClr val="000000"/>
              </a:solidFill>
              <a:latin typeface="Arial"/>
              <a:ea typeface="Arial"/>
              <a:cs typeface="Arial"/>
              <a:sym typeface="Arial"/>
            </a:endParaRPr>
          </a:p>
        </p:txBody>
      </p:sp>
      <p:sp>
        <p:nvSpPr>
          <p:cNvPr id="390" name="Google Shape;390;p51"/>
          <p:cNvSpPr txBox="1"/>
          <p:nvPr/>
        </p:nvSpPr>
        <p:spPr>
          <a:xfrm>
            <a:off x="7635693" y="1440403"/>
            <a:ext cx="822600" cy="205800"/>
          </a:xfrm>
          <a:prstGeom prst="rect">
            <a:avLst/>
          </a:prstGeom>
          <a:noFill/>
          <a:ln>
            <a:noFill/>
          </a:ln>
        </p:spPr>
        <p:txBody>
          <a:bodyPr anchorCtr="0" anchor="t" bIns="68575" lIns="68575" spcFirstLastPara="1" rIns="68575" wrap="square" tIns="68575">
            <a:noAutofit/>
          </a:bodyPr>
          <a:lstStyle/>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rgbClr val="000000"/>
                </a:solidFill>
                <a:latin typeface="Arial"/>
                <a:ea typeface="Arial"/>
                <a:cs typeface="Arial"/>
                <a:sym typeface="Arial"/>
              </a:rPr>
              <a:t>OpenStack</a:t>
            </a:r>
            <a:endParaRPr b="0" i="0" sz="900" u="none" cap="none" strike="noStrike">
              <a:solidFill>
                <a:srgbClr val="000000"/>
              </a:solidFill>
              <a:latin typeface="Arial"/>
              <a:ea typeface="Arial"/>
              <a:cs typeface="Arial"/>
              <a:sym typeface="Arial"/>
            </a:endParaRPr>
          </a:p>
        </p:txBody>
      </p:sp>
      <p:pic>
        <p:nvPicPr>
          <p:cNvPr id="391" name="Google Shape;391;p51"/>
          <p:cNvPicPr preferRelativeResize="0"/>
          <p:nvPr/>
        </p:nvPicPr>
        <p:blipFill rotWithShape="1">
          <a:blip r:embed="rId12">
            <a:alphaModFix/>
          </a:blip>
          <a:srcRect b="0" l="0" r="0" t="0"/>
          <a:stretch/>
        </p:blipFill>
        <p:spPr>
          <a:xfrm>
            <a:off x="6777235" y="3062288"/>
            <a:ext cx="450922" cy="409967"/>
          </a:xfrm>
          <a:prstGeom prst="rect">
            <a:avLst/>
          </a:prstGeom>
          <a:noFill/>
          <a:ln>
            <a:noFill/>
          </a:ln>
        </p:spPr>
      </p:pic>
      <p:sp>
        <p:nvSpPr>
          <p:cNvPr id="392" name="Google Shape;392;p51"/>
          <p:cNvSpPr/>
          <p:nvPr/>
        </p:nvSpPr>
        <p:spPr>
          <a:xfrm>
            <a:off x="548502" y="2041140"/>
            <a:ext cx="7173214" cy="2001548"/>
          </a:xfrm>
          <a:custGeom>
            <a:rect b="b" l="l" r="r" t="t"/>
            <a:pathLst>
              <a:path extrusionOk="0" h="113354" w="391551">
                <a:moveTo>
                  <a:pt x="391551" y="110783"/>
                </a:moveTo>
                <a:lnTo>
                  <a:pt x="349348" y="110197"/>
                </a:lnTo>
                <a:lnTo>
                  <a:pt x="274906" y="43375"/>
                </a:lnTo>
                <a:lnTo>
                  <a:pt x="275492" y="0"/>
                </a:lnTo>
                <a:lnTo>
                  <a:pt x="15263" y="2350"/>
                </a:lnTo>
                <a:lnTo>
                  <a:pt x="0" y="22906"/>
                </a:lnTo>
                <a:lnTo>
                  <a:pt x="27003" y="22319"/>
                </a:lnTo>
                <a:lnTo>
                  <a:pt x="17023" y="7635"/>
                </a:lnTo>
                <a:lnTo>
                  <a:pt x="265338" y="5874"/>
                </a:lnTo>
                <a:lnTo>
                  <a:pt x="265338" y="43462"/>
                </a:lnTo>
                <a:lnTo>
                  <a:pt x="208984" y="102195"/>
                </a:lnTo>
                <a:lnTo>
                  <a:pt x="146171" y="103956"/>
                </a:lnTo>
                <a:lnTo>
                  <a:pt x="112123" y="113354"/>
                </a:lnTo>
              </a:path>
            </a:pathLst>
          </a:custGeom>
          <a:noFill/>
          <a:ln cap="flat" cmpd="sng" w="28575">
            <a:solidFill>
              <a:srgbClr val="FF0000"/>
            </a:solidFill>
            <a:prstDash val="dash"/>
            <a:round/>
            <a:headEnd len="med" w="med" type="oval"/>
            <a:tailEnd len="med" w="med" type="stealth"/>
          </a:ln>
        </p:spPr>
      </p:sp>
      <p:sp>
        <p:nvSpPr>
          <p:cNvPr id="393" name="Google Shape;393;p51"/>
          <p:cNvSpPr txBox="1"/>
          <p:nvPr>
            <p:ph idx="4294967295" type="title"/>
          </p:nvPr>
        </p:nvSpPr>
        <p:spPr>
          <a:xfrm>
            <a:off x="848506" y="415070"/>
            <a:ext cx="7886700" cy="502500"/>
          </a:xfrm>
          <a:prstGeom prst="rect">
            <a:avLst/>
          </a:prstGeom>
          <a:noFill/>
          <a:ln>
            <a:noFill/>
          </a:ln>
        </p:spPr>
        <p:txBody>
          <a:bodyPr anchorCtr="0" anchor="t" bIns="34275" lIns="68575" spcFirstLastPara="1" rIns="68575" wrap="square" tIns="34275">
            <a:noAutofit/>
          </a:bodyPr>
          <a:lstStyle/>
          <a:p>
            <a:pPr indent="0" lvl="0" marL="0" rtl="0" algn="ctr">
              <a:lnSpc>
                <a:spcPct val="90000"/>
              </a:lnSpc>
              <a:spcBef>
                <a:spcPts val="0"/>
              </a:spcBef>
              <a:spcAft>
                <a:spcPts val="0"/>
              </a:spcAft>
              <a:buClr>
                <a:srgbClr val="535353"/>
              </a:buClr>
              <a:buSzPts val="3800"/>
              <a:buFont typeface="Source Sans Pro"/>
              <a:buNone/>
            </a:pPr>
            <a:r>
              <a:rPr lang="en" sz="3000">
                <a:solidFill>
                  <a:srgbClr val="535353"/>
                </a:solidFill>
                <a:latin typeface="Source Sans Pro"/>
                <a:ea typeface="Source Sans Pro"/>
                <a:cs typeface="Source Sans Pro"/>
                <a:sym typeface="Source Sans Pro"/>
              </a:rPr>
              <a:t>Demo Topology</a:t>
            </a:r>
            <a:endParaRPr i="0" sz="3000" u="none" cap="none" strike="noStrike">
              <a:solidFill>
                <a:srgbClr val="000000"/>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92"/>
                                        </p:tgtEl>
                                        <p:attrNameLst>
                                          <p:attrName>style.visibility</p:attrName>
                                        </p:attrNameLst>
                                      </p:cBhvr>
                                      <p:to>
                                        <p:strVal val="visible"/>
                                      </p:to>
                                    </p:set>
                                    <p:animEffect filter="fade" transition="in">
                                      <p:cBhvr>
                                        <p:cTn dur="1000"/>
                                        <p:tgtEl>
                                          <p:spTgt spid="39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97" name="Shape 397"/>
        <p:cNvGrpSpPr/>
        <p:nvPr/>
      </p:nvGrpSpPr>
      <p:grpSpPr>
        <a:xfrm>
          <a:off x="0" y="0"/>
          <a:ext cx="0" cy="0"/>
          <a:chOff x="0" y="0"/>
          <a:chExt cx="0" cy="0"/>
        </a:xfrm>
      </p:grpSpPr>
      <p:sp>
        <p:nvSpPr>
          <p:cNvPr id="398" name="Google Shape;398;p52"/>
          <p:cNvSpPr txBox="1"/>
          <p:nvPr>
            <p:ph idx="4294967295" type="title"/>
          </p:nvPr>
        </p:nvSpPr>
        <p:spPr>
          <a:xfrm>
            <a:off x="477938" y="1848794"/>
            <a:ext cx="7886700" cy="502500"/>
          </a:xfrm>
          <a:prstGeom prst="rect">
            <a:avLst/>
          </a:prstGeom>
          <a:noFill/>
          <a:ln>
            <a:noFill/>
          </a:ln>
        </p:spPr>
        <p:txBody>
          <a:bodyPr anchorCtr="0" anchor="t" bIns="34275" lIns="68575" spcFirstLastPara="1" rIns="68575" wrap="square" tIns="34275">
            <a:noAutofit/>
          </a:bodyPr>
          <a:lstStyle/>
          <a:p>
            <a:pPr indent="0" lvl="0" marL="0" marR="0" rtl="0" algn="ctr">
              <a:lnSpc>
                <a:spcPct val="90000"/>
              </a:lnSpc>
              <a:spcBef>
                <a:spcPts val="0"/>
              </a:spcBef>
              <a:spcAft>
                <a:spcPts val="0"/>
              </a:spcAft>
              <a:buClr>
                <a:srgbClr val="373839"/>
              </a:buClr>
              <a:buSzPts val="2700"/>
              <a:buFont typeface="Arial"/>
              <a:buNone/>
            </a:pPr>
            <a:r>
              <a:rPr b="1" i="0" lang="en" sz="3600" u="none" cap="none" strike="noStrike">
                <a:solidFill>
                  <a:srgbClr val="373839"/>
                </a:solidFill>
                <a:latin typeface="Arial"/>
                <a:ea typeface="Arial"/>
                <a:cs typeface="Arial"/>
                <a:sym typeface="Arial"/>
              </a:rPr>
              <a:t>VCO Demo</a:t>
            </a:r>
            <a:endParaRPr b="1" i="0" sz="3600" u="none" cap="none" strike="noStrike">
              <a:solidFill>
                <a:srgbClr val="373839"/>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02" name="Shape 402"/>
        <p:cNvGrpSpPr/>
        <p:nvPr/>
      </p:nvGrpSpPr>
      <p:grpSpPr>
        <a:xfrm>
          <a:off x="0" y="0"/>
          <a:ext cx="0" cy="0"/>
          <a:chOff x="0" y="0"/>
          <a:chExt cx="0" cy="0"/>
        </a:xfrm>
      </p:grpSpPr>
      <p:sp>
        <p:nvSpPr>
          <p:cNvPr id="403" name="Google Shape;403;p53"/>
          <p:cNvSpPr txBox="1"/>
          <p:nvPr>
            <p:ph idx="4294967295" type="body"/>
          </p:nvPr>
        </p:nvSpPr>
        <p:spPr>
          <a:xfrm>
            <a:off x="466125" y="1370925"/>
            <a:ext cx="7214400" cy="2608800"/>
          </a:xfrm>
          <a:prstGeom prst="rect">
            <a:avLst/>
          </a:prstGeom>
        </p:spPr>
        <p:txBody>
          <a:bodyPr anchorCtr="0" anchor="t" bIns="91425" lIns="91425" spcFirstLastPara="1" rIns="91425" wrap="square" tIns="91425">
            <a:noAutofit/>
          </a:bodyPr>
          <a:lstStyle/>
          <a:p>
            <a:pPr indent="-279400" lvl="0" marL="342900" rtl="0" algn="l">
              <a:lnSpc>
                <a:spcPct val="150000"/>
              </a:lnSpc>
              <a:spcBef>
                <a:spcPts val="0"/>
              </a:spcBef>
              <a:spcAft>
                <a:spcPts val="0"/>
              </a:spcAft>
              <a:buSzPts val="1800"/>
              <a:buChar char="●"/>
            </a:pPr>
            <a:r>
              <a:rPr lang="en"/>
              <a:t>Learn more in the LF Networking Booth</a:t>
            </a:r>
            <a:endParaRPr/>
          </a:p>
          <a:p>
            <a:pPr indent="-279400" lvl="0" marL="342900" rtl="0" algn="l">
              <a:lnSpc>
                <a:spcPct val="150000"/>
              </a:lnSpc>
              <a:spcBef>
                <a:spcPts val="0"/>
              </a:spcBef>
              <a:spcAft>
                <a:spcPts val="0"/>
              </a:spcAft>
              <a:buSzPts val="1800"/>
              <a:buChar char="●"/>
            </a:pPr>
            <a:r>
              <a:rPr lang="en"/>
              <a:t>Engineering Workshop Tuesday 13:25, G105</a:t>
            </a:r>
            <a:endParaRPr/>
          </a:p>
          <a:p>
            <a:pPr indent="-279400" lvl="0" marL="342900" rtl="0" algn="l">
              <a:lnSpc>
                <a:spcPct val="150000"/>
              </a:lnSpc>
              <a:spcBef>
                <a:spcPts val="0"/>
              </a:spcBef>
              <a:spcAft>
                <a:spcPts val="0"/>
              </a:spcAft>
              <a:buSzPts val="1800"/>
              <a:buChar char="●"/>
            </a:pPr>
            <a:r>
              <a:rPr lang="en"/>
              <a:t>Join VCO Demo Mailing List: </a:t>
            </a:r>
            <a:r>
              <a:rPr lang="en" u="sng">
                <a:solidFill>
                  <a:schemeClr val="hlink"/>
                </a:solidFill>
                <a:hlinkClick r:id="rId3"/>
              </a:rPr>
              <a:t>opnfv-vco@lists.opnfv.org</a:t>
            </a:r>
            <a:endParaRPr/>
          </a:p>
          <a:p>
            <a:pPr indent="-279400" lvl="0" marL="342900" rtl="0" algn="l">
              <a:lnSpc>
                <a:spcPct val="150000"/>
              </a:lnSpc>
              <a:spcBef>
                <a:spcPts val="0"/>
              </a:spcBef>
              <a:spcAft>
                <a:spcPts val="0"/>
              </a:spcAft>
              <a:buSzPts val="1800"/>
              <a:buChar char="●"/>
            </a:pPr>
            <a:r>
              <a:rPr lang="en"/>
              <a:t>Join the OPNFV CRAN, Edge, Rocket projects</a:t>
            </a:r>
            <a:endParaRPr/>
          </a:p>
          <a:p>
            <a:pPr indent="-279400" lvl="0" marL="342900" rtl="0" algn="l">
              <a:lnSpc>
                <a:spcPct val="150000"/>
              </a:lnSpc>
              <a:spcBef>
                <a:spcPts val="0"/>
              </a:spcBef>
              <a:spcAft>
                <a:spcPts val="0"/>
              </a:spcAft>
              <a:buSzPts val="1800"/>
              <a:buChar char="●"/>
            </a:pPr>
            <a:r>
              <a:rPr lang="en"/>
              <a:t>Get involved in OCP Networking and Server Projects. Please visit  </a:t>
            </a:r>
            <a:r>
              <a:rPr lang="en" u="sng">
                <a:solidFill>
                  <a:schemeClr val="hlink"/>
                </a:solidFill>
                <a:hlinkClick r:id="rId4"/>
              </a:rPr>
              <a:t>https://www.opencompute.org/projects</a:t>
            </a:r>
            <a:r>
              <a:rPr lang="en"/>
              <a:t> </a:t>
            </a:r>
            <a:endParaRPr/>
          </a:p>
          <a:p>
            <a:pPr indent="0" lvl="0" marL="342900" rtl="0" algn="l">
              <a:lnSpc>
                <a:spcPct val="150000"/>
              </a:lnSpc>
              <a:spcBef>
                <a:spcPts val="1600"/>
              </a:spcBef>
              <a:spcAft>
                <a:spcPts val="0"/>
              </a:spcAft>
              <a:buNone/>
            </a:pPr>
            <a:r>
              <a:t/>
            </a:r>
            <a:endParaRPr/>
          </a:p>
          <a:p>
            <a:pPr indent="0" lvl="0" marL="0" rtl="0" algn="l">
              <a:lnSpc>
                <a:spcPct val="150000"/>
              </a:lnSpc>
              <a:spcBef>
                <a:spcPts val="1600"/>
              </a:spcBef>
              <a:spcAft>
                <a:spcPts val="0"/>
              </a:spcAft>
              <a:buNone/>
            </a:pPr>
            <a:r>
              <a:t/>
            </a:r>
            <a:endParaRPr>
              <a:solidFill>
                <a:srgbClr val="FF0000"/>
              </a:solidFill>
            </a:endParaRPr>
          </a:p>
          <a:p>
            <a:pPr indent="0" lvl="0" marL="342900" rtl="0" algn="l">
              <a:spcBef>
                <a:spcPts val="1600"/>
              </a:spcBef>
              <a:spcAft>
                <a:spcPts val="1600"/>
              </a:spcAft>
              <a:buNone/>
            </a:pPr>
            <a:r>
              <a:t/>
            </a:r>
            <a:endParaRPr/>
          </a:p>
        </p:txBody>
      </p:sp>
      <p:sp>
        <p:nvSpPr>
          <p:cNvPr id="404" name="Google Shape;404;p53"/>
          <p:cNvSpPr txBox="1"/>
          <p:nvPr>
            <p:ph idx="4294967295" type="title"/>
          </p:nvPr>
        </p:nvSpPr>
        <p:spPr>
          <a:xfrm>
            <a:off x="848506" y="415070"/>
            <a:ext cx="7886700" cy="502500"/>
          </a:xfrm>
          <a:prstGeom prst="rect">
            <a:avLst/>
          </a:prstGeom>
          <a:noFill/>
          <a:ln>
            <a:noFill/>
          </a:ln>
        </p:spPr>
        <p:txBody>
          <a:bodyPr anchorCtr="0" anchor="t" bIns="34275" lIns="68575" spcFirstLastPara="1" rIns="68575" wrap="square" tIns="34275">
            <a:noAutofit/>
          </a:bodyPr>
          <a:lstStyle/>
          <a:p>
            <a:pPr indent="0" lvl="0" marL="0" rtl="0" algn="ctr">
              <a:lnSpc>
                <a:spcPct val="90000"/>
              </a:lnSpc>
              <a:spcBef>
                <a:spcPts val="0"/>
              </a:spcBef>
              <a:spcAft>
                <a:spcPts val="0"/>
              </a:spcAft>
              <a:buClr>
                <a:srgbClr val="535353"/>
              </a:buClr>
              <a:buSzPts val="3800"/>
              <a:buFont typeface="Source Sans Pro"/>
              <a:buNone/>
            </a:pPr>
            <a:r>
              <a:rPr lang="en" sz="3000">
                <a:solidFill>
                  <a:srgbClr val="535353"/>
                </a:solidFill>
                <a:latin typeface="Source Sans Pro"/>
                <a:ea typeface="Source Sans Pro"/>
                <a:cs typeface="Source Sans Pro"/>
                <a:sym typeface="Source Sans Pro"/>
              </a:rPr>
              <a:t>Learn More and Get Involved!</a:t>
            </a:r>
            <a:endParaRPr i="0" sz="3000" u="none" cap="none" strike="noStrike">
              <a:solidFill>
                <a:srgbClr val="000000"/>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08" name="Shape 408"/>
        <p:cNvGrpSpPr/>
        <p:nvPr/>
      </p:nvGrpSpPr>
      <p:grpSpPr>
        <a:xfrm>
          <a:off x="0" y="0"/>
          <a:ext cx="0" cy="0"/>
          <a:chOff x="0" y="0"/>
          <a:chExt cx="0" cy="0"/>
        </a:xfrm>
      </p:grpSpPr>
      <p:pic>
        <p:nvPicPr>
          <p:cNvPr id="409" name="Google Shape;409;p54"/>
          <p:cNvPicPr preferRelativeResize="0"/>
          <p:nvPr/>
        </p:nvPicPr>
        <p:blipFill rotWithShape="1">
          <a:blip r:embed="rId3">
            <a:alphaModFix/>
          </a:blip>
          <a:srcRect b="0" l="0" r="0" t="0"/>
          <a:stretch/>
        </p:blipFill>
        <p:spPr>
          <a:xfrm>
            <a:off x="1097545" y="1169832"/>
            <a:ext cx="832403" cy="857099"/>
          </a:xfrm>
          <a:prstGeom prst="rect">
            <a:avLst/>
          </a:prstGeom>
          <a:noFill/>
          <a:ln>
            <a:noFill/>
          </a:ln>
        </p:spPr>
      </p:pic>
      <p:pic>
        <p:nvPicPr>
          <p:cNvPr id="410" name="Google Shape;410;p54"/>
          <p:cNvPicPr preferRelativeResize="0"/>
          <p:nvPr/>
        </p:nvPicPr>
        <p:blipFill rotWithShape="1">
          <a:blip r:embed="rId4">
            <a:alphaModFix/>
          </a:blip>
          <a:srcRect b="0" l="0" r="0" t="0"/>
          <a:stretch/>
        </p:blipFill>
        <p:spPr>
          <a:xfrm>
            <a:off x="2366823" y="1306738"/>
            <a:ext cx="1755828" cy="560768"/>
          </a:xfrm>
          <a:prstGeom prst="rect">
            <a:avLst/>
          </a:prstGeom>
          <a:noFill/>
          <a:ln>
            <a:noFill/>
          </a:ln>
        </p:spPr>
      </p:pic>
      <p:pic>
        <p:nvPicPr>
          <p:cNvPr id="411" name="Google Shape;411;p54"/>
          <p:cNvPicPr preferRelativeResize="0"/>
          <p:nvPr/>
        </p:nvPicPr>
        <p:blipFill rotWithShape="1">
          <a:blip r:embed="rId5">
            <a:alphaModFix/>
          </a:blip>
          <a:srcRect b="0" l="0" r="0" t="0"/>
          <a:stretch/>
        </p:blipFill>
        <p:spPr>
          <a:xfrm>
            <a:off x="4883980" y="1314920"/>
            <a:ext cx="1140031" cy="366249"/>
          </a:xfrm>
          <a:prstGeom prst="rect">
            <a:avLst/>
          </a:prstGeom>
          <a:noFill/>
          <a:ln>
            <a:noFill/>
          </a:ln>
        </p:spPr>
      </p:pic>
      <p:pic>
        <p:nvPicPr>
          <p:cNvPr id="412" name="Google Shape;412;p54"/>
          <p:cNvPicPr preferRelativeResize="0"/>
          <p:nvPr/>
        </p:nvPicPr>
        <p:blipFill rotWithShape="1">
          <a:blip r:embed="rId6">
            <a:alphaModFix/>
          </a:blip>
          <a:srcRect b="0" l="0" r="0" t="0"/>
          <a:stretch/>
        </p:blipFill>
        <p:spPr>
          <a:xfrm>
            <a:off x="6478750" y="1296217"/>
            <a:ext cx="1755837" cy="462429"/>
          </a:xfrm>
          <a:prstGeom prst="rect">
            <a:avLst/>
          </a:prstGeom>
          <a:noFill/>
          <a:ln>
            <a:noFill/>
          </a:ln>
        </p:spPr>
      </p:pic>
      <p:pic>
        <p:nvPicPr>
          <p:cNvPr descr="Red Hat.png" id="413" name="Google Shape;413;p54"/>
          <p:cNvPicPr preferRelativeResize="0"/>
          <p:nvPr/>
        </p:nvPicPr>
        <p:blipFill rotWithShape="1">
          <a:blip r:embed="rId7">
            <a:alphaModFix/>
          </a:blip>
          <a:srcRect b="0" l="0" r="0" t="0"/>
          <a:stretch/>
        </p:blipFill>
        <p:spPr>
          <a:xfrm>
            <a:off x="966148" y="2210269"/>
            <a:ext cx="1400670" cy="462326"/>
          </a:xfrm>
          <a:prstGeom prst="rect">
            <a:avLst/>
          </a:prstGeom>
          <a:noFill/>
          <a:ln>
            <a:noFill/>
          </a:ln>
        </p:spPr>
      </p:pic>
      <p:pic>
        <p:nvPicPr>
          <p:cNvPr id="414" name="Google Shape;414;p54"/>
          <p:cNvPicPr preferRelativeResize="0"/>
          <p:nvPr/>
        </p:nvPicPr>
        <p:blipFill rotWithShape="1">
          <a:blip r:embed="rId8">
            <a:alphaModFix/>
          </a:blip>
          <a:srcRect b="0" l="0" r="0" t="0"/>
          <a:stretch/>
        </p:blipFill>
        <p:spPr>
          <a:xfrm>
            <a:off x="2888503" y="2187730"/>
            <a:ext cx="1400670" cy="507415"/>
          </a:xfrm>
          <a:prstGeom prst="rect">
            <a:avLst/>
          </a:prstGeom>
          <a:noFill/>
          <a:ln>
            <a:noFill/>
          </a:ln>
        </p:spPr>
      </p:pic>
      <p:pic>
        <p:nvPicPr>
          <p:cNvPr descr="f5-logo-solid-alpha.png" id="415" name="Google Shape;415;p54"/>
          <p:cNvPicPr preferRelativeResize="0"/>
          <p:nvPr/>
        </p:nvPicPr>
        <p:blipFill rotWithShape="1">
          <a:blip r:embed="rId9">
            <a:alphaModFix/>
          </a:blip>
          <a:srcRect b="30480" l="29269" r="29545" t="29181"/>
          <a:stretch/>
        </p:blipFill>
        <p:spPr>
          <a:xfrm>
            <a:off x="5071680" y="2057751"/>
            <a:ext cx="759967" cy="766438"/>
          </a:xfrm>
          <a:prstGeom prst="rect">
            <a:avLst/>
          </a:prstGeom>
          <a:noFill/>
          <a:ln>
            <a:noFill/>
          </a:ln>
        </p:spPr>
      </p:pic>
      <p:pic>
        <p:nvPicPr>
          <p:cNvPr descr="NS_LOGO_TAG_COL_POS_7in.png" id="416" name="Google Shape;416;p54"/>
          <p:cNvPicPr preferRelativeResize="0"/>
          <p:nvPr/>
        </p:nvPicPr>
        <p:blipFill rotWithShape="1">
          <a:blip r:embed="rId10">
            <a:alphaModFix/>
          </a:blip>
          <a:srcRect b="0" l="0" r="0" t="0"/>
          <a:stretch/>
        </p:blipFill>
        <p:spPr>
          <a:xfrm>
            <a:off x="6478752" y="2358674"/>
            <a:ext cx="1620418" cy="366145"/>
          </a:xfrm>
          <a:prstGeom prst="rect">
            <a:avLst/>
          </a:prstGeom>
          <a:noFill/>
          <a:ln>
            <a:noFill/>
          </a:ln>
        </p:spPr>
      </p:pic>
      <p:pic>
        <p:nvPicPr>
          <p:cNvPr id="417" name="Google Shape;417;p54"/>
          <p:cNvPicPr preferRelativeResize="0"/>
          <p:nvPr/>
        </p:nvPicPr>
        <p:blipFill rotWithShape="1">
          <a:blip r:embed="rId11">
            <a:alphaModFix/>
          </a:blip>
          <a:srcRect b="0" l="0" r="0" t="0"/>
          <a:stretch/>
        </p:blipFill>
        <p:spPr>
          <a:xfrm>
            <a:off x="6546463" y="3324837"/>
            <a:ext cx="1620416" cy="412144"/>
          </a:xfrm>
          <a:prstGeom prst="rect">
            <a:avLst/>
          </a:prstGeom>
          <a:noFill/>
          <a:ln>
            <a:noFill/>
          </a:ln>
        </p:spPr>
      </p:pic>
      <p:pic>
        <p:nvPicPr>
          <p:cNvPr id="418" name="Google Shape;418;p54"/>
          <p:cNvPicPr preferRelativeResize="0"/>
          <p:nvPr/>
        </p:nvPicPr>
        <p:blipFill rotWithShape="1">
          <a:blip r:embed="rId12">
            <a:alphaModFix/>
          </a:blip>
          <a:srcRect b="0" l="0" r="0" t="0"/>
          <a:stretch/>
        </p:blipFill>
        <p:spPr>
          <a:xfrm>
            <a:off x="856275" y="3104420"/>
            <a:ext cx="1620418" cy="463473"/>
          </a:xfrm>
          <a:prstGeom prst="rect">
            <a:avLst/>
          </a:prstGeom>
          <a:noFill/>
          <a:ln>
            <a:noFill/>
          </a:ln>
        </p:spPr>
      </p:pic>
      <p:pic>
        <p:nvPicPr>
          <p:cNvPr id="419" name="Google Shape;419;p54"/>
          <p:cNvPicPr preferRelativeResize="0"/>
          <p:nvPr/>
        </p:nvPicPr>
        <p:blipFill rotWithShape="1">
          <a:blip r:embed="rId13">
            <a:alphaModFix/>
          </a:blip>
          <a:srcRect b="0" l="0" r="0" t="0"/>
          <a:stretch/>
        </p:blipFill>
        <p:spPr>
          <a:xfrm>
            <a:off x="2832733" y="3104441"/>
            <a:ext cx="1620417" cy="737379"/>
          </a:xfrm>
          <a:prstGeom prst="rect">
            <a:avLst/>
          </a:prstGeom>
          <a:noFill/>
          <a:ln>
            <a:noFill/>
          </a:ln>
        </p:spPr>
      </p:pic>
      <p:pic>
        <p:nvPicPr>
          <p:cNvPr id="420" name="Google Shape;420;p54"/>
          <p:cNvPicPr preferRelativeResize="0"/>
          <p:nvPr/>
        </p:nvPicPr>
        <p:blipFill rotWithShape="1">
          <a:blip r:embed="rId14">
            <a:alphaModFix/>
          </a:blip>
          <a:srcRect b="0" l="0" r="0" t="0"/>
          <a:stretch/>
        </p:blipFill>
        <p:spPr>
          <a:xfrm>
            <a:off x="4929791" y="3200749"/>
            <a:ext cx="1140031" cy="660280"/>
          </a:xfrm>
          <a:prstGeom prst="rect">
            <a:avLst/>
          </a:prstGeom>
          <a:noFill/>
          <a:ln>
            <a:noFill/>
          </a:ln>
        </p:spPr>
      </p:pic>
      <p:sp>
        <p:nvSpPr>
          <p:cNvPr id="421" name="Google Shape;421;p54"/>
          <p:cNvSpPr txBox="1"/>
          <p:nvPr>
            <p:ph idx="4294967295" type="title"/>
          </p:nvPr>
        </p:nvSpPr>
        <p:spPr>
          <a:xfrm>
            <a:off x="848506" y="186470"/>
            <a:ext cx="7886700" cy="502500"/>
          </a:xfrm>
          <a:prstGeom prst="rect">
            <a:avLst/>
          </a:prstGeom>
          <a:noFill/>
          <a:ln>
            <a:noFill/>
          </a:ln>
        </p:spPr>
        <p:txBody>
          <a:bodyPr anchorCtr="0" anchor="t" bIns="34275" lIns="68575" spcFirstLastPara="1" rIns="68575" wrap="square" tIns="34275">
            <a:noAutofit/>
          </a:bodyPr>
          <a:lstStyle/>
          <a:p>
            <a:pPr indent="0" lvl="0" marL="0" rtl="0" algn="ctr">
              <a:lnSpc>
                <a:spcPct val="90000"/>
              </a:lnSpc>
              <a:spcBef>
                <a:spcPts val="0"/>
              </a:spcBef>
              <a:spcAft>
                <a:spcPts val="0"/>
              </a:spcAft>
              <a:buClr>
                <a:srgbClr val="535353"/>
              </a:buClr>
              <a:buSzPts val="3800"/>
              <a:buFont typeface="Source Sans Pro"/>
              <a:buNone/>
            </a:pPr>
            <a:r>
              <a:rPr lang="en" sz="3000">
                <a:solidFill>
                  <a:srgbClr val="535353"/>
                </a:solidFill>
                <a:latin typeface="Source Sans Pro"/>
                <a:ea typeface="Source Sans Pro"/>
                <a:cs typeface="Source Sans Pro"/>
                <a:sym typeface="Source Sans Pro"/>
              </a:rPr>
              <a:t>Ecosystem Partners</a:t>
            </a:r>
            <a:endParaRPr i="0" sz="3000" u="none" cap="none" strike="noStrike">
              <a:solidFill>
                <a:srgbClr val="000000"/>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25" name="Shape 425"/>
        <p:cNvGrpSpPr/>
        <p:nvPr/>
      </p:nvGrpSpPr>
      <p:grpSpPr>
        <a:xfrm>
          <a:off x="0" y="0"/>
          <a:ext cx="0" cy="0"/>
          <a:chOff x="0" y="0"/>
          <a:chExt cx="0" cy="0"/>
        </a:xfrm>
      </p:grpSpPr>
      <p:pic>
        <p:nvPicPr>
          <p:cNvPr descr="opnfv.png" id="426" name="Google Shape;426;p55"/>
          <p:cNvPicPr preferRelativeResize="0"/>
          <p:nvPr/>
        </p:nvPicPr>
        <p:blipFill rotWithShape="1">
          <a:blip r:embed="rId3">
            <a:alphaModFix/>
          </a:blip>
          <a:srcRect b="0" l="0" r="0" t="0"/>
          <a:stretch/>
        </p:blipFill>
        <p:spPr>
          <a:xfrm>
            <a:off x="785904" y="2135593"/>
            <a:ext cx="1968615" cy="440956"/>
          </a:xfrm>
          <a:prstGeom prst="rect">
            <a:avLst/>
          </a:prstGeom>
          <a:noFill/>
          <a:ln>
            <a:noFill/>
          </a:ln>
        </p:spPr>
      </p:pic>
      <p:pic>
        <p:nvPicPr>
          <p:cNvPr id="427" name="Google Shape;427;p55"/>
          <p:cNvPicPr preferRelativeResize="0"/>
          <p:nvPr/>
        </p:nvPicPr>
        <p:blipFill rotWithShape="1">
          <a:blip r:embed="rId4">
            <a:alphaModFix/>
          </a:blip>
          <a:srcRect b="0" l="0" r="0" t="0"/>
          <a:stretch/>
        </p:blipFill>
        <p:spPr>
          <a:xfrm>
            <a:off x="6240641" y="1861521"/>
            <a:ext cx="2307142" cy="989100"/>
          </a:xfrm>
          <a:prstGeom prst="rect">
            <a:avLst/>
          </a:prstGeom>
          <a:noFill/>
          <a:ln>
            <a:noFill/>
          </a:ln>
        </p:spPr>
      </p:pic>
      <p:pic>
        <p:nvPicPr>
          <p:cNvPr id="428" name="Google Shape;428;p55"/>
          <p:cNvPicPr preferRelativeResize="0"/>
          <p:nvPr/>
        </p:nvPicPr>
        <p:blipFill rotWithShape="1">
          <a:blip r:embed="rId5">
            <a:alphaModFix/>
          </a:blip>
          <a:srcRect b="0" l="0" r="0" t="0"/>
          <a:stretch/>
        </p:blipFill>
        <p:spPr>
          <a:xfrm>
            <a:off x="3562381" y="1861520"/>
            <a:ext cx="1968714" cy="989096"/>
          </a:xfrm>
          <a:prstGeom prst="rect">
            <a:avLst/>
          </a:prstGeom>
          <a:noFill/>
          <a:ln>
            <a:noFill/>
          </a:ln>
        </p:spPr>
      </p:pic>
      <p:pic>
        <p:nvPicPr>
          <p:cNvPr id="429" name="Google Shape;429;p55"/>
          <p:cNvPicPr preferRelativeResize="0"/>
          <p:nvPr/>
        </p:nvPicPr>
        <p:blipFill rotWithShape="1">
          <a:blip r:embed="rId6">
            <a:alphaModFix/>
          </a:blip>
          <a:srcRect b="0" l="0" r="0" t="0"/>
          <a:stretch/>
        </p:blipFill>
        <p:spPr>
          <a:xfrm>
            <a:off x="4555889" y="3372205"/>
            <a:ext cx="3162800" cy="408066"/>
          </a:xfrm>
          <a:prstGeom prst="rect">
            <a:avLst/>
          </a:prstGeom>
          <a:noFill/>
          <a:ln>
            <a:noFill/>
          </a:ln>
        </p:spPr>
      </p:pic>
      <p:pic>
        <p:nvPicPr>
          <p:cNvPr id="430" name="Google Shape;430;p55"/>
          <p:cNvPicPr preferRelativeResize="0"/>
          <p:nvPr/>
        </p:nvPicPr>
        <p:blipFill rotWithShape="1">
          <a:blip r:embed="rId7">
            <a:alphaModFix/>
          </a:blip>
          <a:srcRect b="0" l="0" r="0" t="0"/>
          <a:stretch/>
        </p:blipFill>
        <p:spPr>
          <a:xfrm>
            <a:off x="1720815" y="3183627"/>
            <a:ext cx="1968713" cy="785224"/>
          </a:xfrm>
          <a:prstGeom prst="rect">
            <a:avLst/>
          </a:prstGeom>
          <a:noFill/>
          <a:ln>
            <a:noFill/>
          </a:ln>
        </p:spPr>
      </p:pic>
      <p:sp>
        <p:nvSpPr>
          <p:cNvPr id="431" name="Google Shape;431;p55"/>
          <p:cNvSpPr txBox="1"/>
          <p:nvPr>
            <p:ph idx="4294967295" type="title"/>
          </p:nvPr>
        </p:nvSpPr>
        <p:spPr>
          <a:xfrm>
            <a:off x="848506" y="415070"/>
            <a:ext cx="7886700" cy="502500"/>
          </a:xfrm>
          <a:prstGeom prst="rect">
            <a:avLst/>
          </a:prstGeom>
          <a:noFill/>
          <a:ln>
            <a:noFill/>
          </a:ln>
        </p:spPr>
        <p:txBody>
          <a:bodyPr anchorCtr="0" anchor="t" bIns="34275" lIns="68575" spcFirstLastPara="1" rIns="68575" wrap="square" tIns="34275">
            <a:noAutofit/>
          </a:bodyPr>
          <a:lstStyle/>
          <a:p>
            <a:pPr indent="0" lvl="0" marL="0" rtl="0" algn="ctr">
              <a:lnSpc>
                <a:spcPct val="90000"/>
              </a:lnSpc>
              <a:spcBef>
                <a:spcPts val="0"/>
              </a:spcBef>
              <a:spcAft>
                <a:spcPts val="0"/>
              </a:spcAft>
              <a:buClr>
                <a:srgbClr val="535353"/>
              </a:buClr>
              <a:buSzPts val="3800"/>
              <a:buFont typeface="Source Sans Pro"/>
              <a:buNone/>
            </a:pPr>
            <a:r>
              <a:rPr lang="en" sz="3000">
                <a:solidFill>
                  <a:srgbClr val="535353"/>
                </a:solidFill>
                <a:latin typeface="Source Sans Pro"/>
                <a:ea typeface="Source Sans Pro"/>
                <a:cs typeface="Source Sans Pro"/>
                <a:sym typeface="Source Sans Pro"/>
              </a:rPr>
              <a:t>A Cross-Community Open Source </a:t>
            </a:r>
            <a:endParaRPr sz="3000">
              <a:solidFill>
                <a:srgbClr val="535353"/>
              </a:solidFill>
              <a:latin typeface="Source Sans Pro"/>
              <a:ea typeface="Source Sans Pro"/>
              <a:cs typeface="Source Sans Pro"/>
              <a:sym typeface="Source Sans Pro"/>
            </a:endParaRPr>
          </a:p>
          <a:p>
            <a:pPr indent="0" lvl="0" marL="0" rtl="0" algn="ctr">
              <a:lnSpc>
                <a:spcPct val="90000"/>
              </a:lnSpc>
              <a:spcBef>
                <a:spcPts val="0"/>
              </a:spcBef>
              <a:spcAft>
                <a:spcPts val="0"/>
              </a:spcAft>
              <a:buClr>
                <a:srgbClr val="535353"/>
              </a:buClr>
              <a:buSzPts val="3800"/>
              <a:buFont typeface="Source Sans Pro"/>
              <a:buNone/>
            </a:pPr>
            <a:r>
              <a:rPr lang="en" sz="3000">
                <a:solidFill>
                  <a:srgbClr val="535353"/>
                </a:solidFill>
                <a:latin typeface="Source Sans Pro"/>
                <a:ea typeface="Source Sans Pro"/>
                <a:cs typeface="Source Sans Pro"/>
                <a:sym typeface="Source Sans Pro"/>
              </a:rPr>
              <a:t>Collaboration</a:t>
            </a:r>
            <a:endParaRPr i="0" sz="3000" u="none" cap="none" strike="noStrike">
              <a:solidFill>
                <a:srgbClr val="000000"/>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35" name="Shape 435"/>
        <p:cNvGrpSpPr/>
        <p:nvPr/>
      </p:nvGrpSpPr>
      <p:grpSpPr>
        <a:xfrm>
          <a:off x="0" y="0"/>
          <a:ext cx="0" cy="0"/>
          <a:chOff x="0" y="0"/>
          <a:chExt cx="0" cy="0"/>
        </a:xfrm>
      </p:grpSpPr>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1" name="Shape 151"/>
        <p:cNvGrpSpPr/>
        <p:nvPr/>
      </p:nvGrpSpPr>
      <p:grpSpPr>
        <a:xfrm>
          <a:off x="0" y="0"/>
          <a:ext cx="0" cy="0"/>
          <a:chOff x="0" y="0"/>
          <a:chExt cx="0" cy="0"/>
        </a:xfrm>
      </p:grpSpPr>
      <p:sp>
        <p:nvSpPr>
          <p:cNvPr id="152" name="Google Shape;152;p40"/>
          <p:cNvSpPr txBox="1"/>
          <p:nvPr>
            <p:ph type="title"/>
          </p:nvPr>
        </p:nvSpPr>
        <p:spPr>
          <a:xfrm>
            <a:off x="1143000" y="1557959"/>
            <a:ext cx="6858000" cy="1744500"/>
          </a:xfrm>
          <a:prstGeom prst="rect">
            <a:avLst/>
          </a:prstGeom>
          <a:noFill/>
          <a:ln>
            <a:noFill/>
          </a:ln>
        </p:spPr>
        <p:txBody>
          <a:bodyPr anchorCtr="0" anchor="b" bIns="34275" lIns="34275" spcFirstLastPara="1" rIns="34275" wrap="square" tIns="34275">
            <a:noAutofit/>
          </a:bodyPr>
          <a:lstStyle/>
          <a:p>
            <a:pPr indent="0" lvl="0" marL="0" marR="0" rtl="0" algn="l">
              <a:lnSpc>
                <a:spcPct val="90000"/>
              </a:lnSpc>
              <a:spcBef>
                <a:spcPts val="0"/>
              </a:spcBef>
              <a:spcAft>
                <a:spcPts val="0"/>
              </a:spcAft>
              <a:buClr>
                <a:srgbClr val="535353"/>
              </a:buClr>
              <a:buSzPts val="3800"/>
              <a:buFont typeface="Source Sans Pro"/>
              <a:buNone/>
            </a:pPr>
            <a:r>
              <a:rPr lang="en"/>
              <a:t>Virtual Central Office </a:t>
            </a:r>
            <a:endParaRPr/>
          </a:p>
          <a:p>
            <a:pPr indent="0" lvl="0" marL="0" marR="0" rtl="0" algn="l">
              <a:lnSpc>
                <a:spcPct val="90000"/>
              </a:lnSpc>
              <a:spcBef>
                <a:spcPts val="0"/>
              </a:spcBef>
              <a:spcAft>
                <a:spcPts val="0"/>
              </a:spcAft>
              <a:buClr>
                <a:srgbClr val="535353"/>
              </a:buClr>
              <a:buSzPts val="3800"/>
              <a:buFont typeface="Source Sans Pro"/>
              <a:buNone/>
            </a:pPr>
            <a:r>
              <a:rPr lang="en">
                <a:solidFill>
                  <a:srgbClr val="5C6062"/>
                </a:solidFill>
              </a:rPr>
              <a:t>Looking Ahead to the 5G Edge</a:t>
            </a:r>
            <a:br>
              <a:rPr b="0" i="0" lang="en" sz="3800" u="none" cap="none" strike="noStrike">
                <a:solidFill>
                  <a:srgbClr val="5C6062"/>
                </a:solidFill>
                <a:latin typeface="Source Sans Pro"/>
                <a:ea typeface="Source Sans Pro"/>
                <a:cs typeface="Source Sans Pro"/>
                <a:sym typeface="Source Sans Pro"/>
              </a:rPr>
            </a:br>
            <a:endParaRPr b="0" i="0" sz="3800" u="none" cap="none" strike="noStrike">
              <a:solidFill>
                <a:srgbClr val="5C6062"/>
              </a:solidFill>
              <a:latin typeface="Source Sans Pro"/>
              <a:ea typeface="Source Sans Pro"/>
              <a:cs typeface="Source Sans Pro"/>
              <a:sym typeface="Source Sans Pro"/>
            </a:endParaRPr>
          </a:p>
        </p:txBody>
      </p:sp>
      <p:sp>
        <p:nvSpPr>
          <p:cNvPr id="153" name="Google Shape;153;p40"/>
          <p:cNvSpPr txBox="1"/>
          <p:nvPr>
            <p:ph idx="1" type="body"/>
          </p:nvPr>
        </p:nvSpPr>
        <p:spPr>
          <a:xfrm>
            <a:off x="1143000" y="3362486"/>
            <a:ext cx="6858000" cy="1241700"/>
          </a:xfrm>
          <a:prstGeom prst="rect">
            <a:avLst/>
          </a:prstGeom>
          <a:noFill/>
          <a:ln>
            <a:noFill/>
          </a:ln>
        </p:spPr>
        <p:txBody>
          <a:bodyPr anchorCtr="0" anchor="t" bIns="34275" lIns="34275" spcFirstLastPara="1" rIns="34275" wrap="square" tIns="34275">
            <a:noAutofit/>
          </a:bodyPr>
          <a:lstStyle/>
          <a:p>
            <a:pPr indent="0" lvl="0" marL="0" marR="0" rtl="0" algn="l">
              <a:lnSpc>
                <a:spcPct val="90000"/>
              </a:lnSpc>
              <a:spcBef>
                <a:spcPts val="0"/>
              </a:spcBef>
              <a:spcAft>
                <a:spcPts val="0"/>
              </a:spcAft>
              <a:buClr>
                <a:srgbClr val="5F6062"/>
              </a:buClr>
              <a:buSzPts val="2400"/>
              <a:buFont typeface="Arial"/>
              <a:buNone/>
            </a:pPr>
            <a:r>
              <a:rPr lang="en"/>
              <a:t>Heather Kirksey, VP Ecosystem &amp; Community</a:t>
            </a:r>
            <a:br>
              <a:rPr b="0" i="0" lang="en" sz="2400" u="none" cap="none" strike="noStrike">
                <a:solidFill>
                  <a:srgbClr val="5F6062"/>
                </a:solidFill>
                <a:latin typeface="Source Sans Pro"/>
                <a:ea typeface="Source Sans Pro"/>
                <a:cs typeface="Source Sans Pro"/>
                <a:sym typeface="Source Sans Pro"/>
              </a:rPr>
            </a:br>
            <a:r>
              <a:rPr lang="en"/>
              <a:t>Linux Foundation Networking</a:t>
            </a:r>
            <a:endParaRPr b="0" i="0" sz="2400" u="none" cap="none" strike="noStrike">
              <a:solidFill>
                <a:srgbClr val="5F6062"/>
              </a:solidFill>
              <a:latin typeface="Source Sans Pro"/>
              <a:ea typeface="Source Sans Pro"/>
              <a:cs typeface="Source Sans Pro"/>
              <a:sym typeface="Source Sans Pro"/>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7" name="Shape 157"/>
        <p:cNvGrpSpPr/>
        <p:nvPr/>
      </p:nvGrpSpPr>
      <p:grpSpPr>
        <a:xfrm>
          <a:off x="0" y="0"/>
          <a:ext cx="0" cy="0"/>
          <a:chOff x="0" y="0"/>
          <a:chExt cx="0" cy="0"/>
        </a:xfrm>
      </p:grpSpPr>
      <p:sp>
        <p:nvSpPr>
          <p:cNvPr id="158" name="Google Shape;158;p41"/>
          <p:cNvSpPr txBox="1"/>
          <p:nvPr>
            <p:ph idx="4294967295" type="title"/>
          </p:nvPr>
        </p:nvSpPr>
        <p:spPr>
          <a:xfrm>
            <a:off x="595406" y="307495"/>
            <a:ext cx="7886700" cy="502500"/>
          </a:xfrm>
          <a:prstGeom prst="rect">
            <a:avLst/>
          </a:prstGeom>
          <a:noFill/>
          <a:ln>
            <a:noFill/>
          </a:ln>
        </p:spPr>
        <p:txBody>
          <a:bodyPr anchorCtr="0" anchor="t" bIns="34275" lIns="68575" spcFirstLastPara="1" rIns="68575" wrap="square" tIns="34275">
            <a:noAutofit/>
          </a:bodyPr>
          <a:lstStyle/>
          <a:p>
            <a:pPr indent="0" lvl="0" marL="0" rtl="0" algn="ctr">
              <a:lnSpc>
                <a:spcPct val="90000"/>
              </a:lnSpc>
              <a:spcBef>
                <a:spcPts val="0"/>
              </a:spcBef>
              <a:spcAft>
                <a:spcPts val="0"/>
              </a:spcAft>
              <a:buClr>
                <a:srgbClr val="535353"/>
              </a:buClr>
              <a:buSzPts val="3800"/>
              <a:buFont typeface="Source Sans Pro"/>
              <a:buNone/>
            </a:pPr>
            <a:r>
              <a:rPr lang="en" sz="3600">
                <a:solidFill>
                  <a:srgbClr val="535353"/>
                </a:solidFill>
                <a:latin typeface="Source Sans Pro"/>
                <a:ea typeface="Source Sans Pro"/>
                <a:cs typeface="Source Sans Pro"/>
                <a:sym typeface="Source Sans Pro"/>
              </a:rPr>
              <a:t>What is VCO?</a:t>
            </a:r>
            <a:endParaRPr i="0" sz="3600" u="none" cap="none" strike="noStrike">
              <a:solidFill>
                <a:srgbClr val="000000"/>
              </a:solidFill>
            </a:endParaRPr>
          </a:p>
        </p:txBody>
      </p:sp>
      <p:pic>
        <p:nvPicPr>
          <p:cNvPr id="159" name="Google Shape;159;p41"/>
          <p:cNvPicPr preferRelativeResize="0"/>
          <p:nvPr/>
        </p:nvPicPr>
        <p:blipFill rotWithShape="1">
          <a:blip r:embed="rId3">
            <a:alphaModFix/>
          </a:blip>
          <a:srcRect b="0" l="0" r="0" t="0"/>
          <a:stretch/>
        </p:blipFill>
        <p:spPr>
          <a:xfrm>
            <a:off x="2976117" y="1080309"/>
            <a:ext cx="5906040" cy="3295144"/>
          </a:xfrm>
          <a:prstGeom prst="rect">
            <a:avLst/>
          </a:prstGeom>
          <a:noFill/>
          <a:ln>
            <a:noFill/>
          </a:ln>
        </p:spPr>
      </p:pic>
      <p:sp>
        <p:nvSpPr>
          <p:cNvPr id="160" name="Google Shape;160;p41"/>
          <p:cNvSpPr txBox="1"/>
          <p:nvPr/>
        </p:nvSpPr>
        <p:spPr>
          <a:xfrm>
            <a:off x="104231" y="1223184"/>
            <a:ext cx="2736000" cy="2793300"/>
          </a:xfrm>
          <a:prstGeom prst="rect">
            <a:avLst/>
          </a:prstGeom>
          <a:noFill/>
          <a:ln>
            <a:noFill/>
          </a:ln>
        </p:spPr>
        <p:txBody>
          <a:bodyPr anchorCtr="0" anchor="t" bIns="68575" lIns="68575" spcFirstLastPara="1" rIns="68575" wrap="square" tIns="68575">
            <a:noAutofit/>
          </a:bodyPr>
          <a:lstStyle/>
          <a:p>
            <a:pPr indent="-260350" lvl="0" marL="342900" marR="0" rtl="0" algn="l">
              <a:lnSpc>
                <a:spcPct val="100000"/>
              </a:lnSpc>
              <a:spcBef>
                <a:spcPts val="0"/>
              </a:spcBef>
              <a:spcAft>
                <a:spcPts val="0"/>
              </a:spcAft>
              <a:buClr>
                <a:srgbClr val="000000"/>
              </a:buClr>
              <a:buSzPts val="1500"/>
              <a:buFont typeface="Arial"/>
              <a:buChar char="●"/>
            </a:pPr>
            <a:r>
              <a:rPr b="0" i="0" lang="en" sz="1500" u="none" cap="none" strike="noStrike">
                <a:solidFill>
                  <a:srgbClr val="000000"/>
                </a:solidFill>
                <a:latin typeface="Arial"/>
                <a:ea typeface="Arial"/>
                <a:cs typeface="Arial"/>
                <a:sym typeface="Arial"/>
              </a:rPr>
              <a:t>Cloud Native approach to deploying NFV closest to subscriber</a:t>
            </a:r>
            <a:endParaRPr b="0" i="0" sz="1500" u="none" cap="none" strike="noStrike">
              <a:solidFill>
                <a:srgbClr val="000000"/>
              </a:solidFill>
              <a:latin typeface="Arial"/>
              <a:ea typeface="Arial"/>
              <a:cs typeface="Arial"/>
              <a:sym typeface="Arial"/>
            </a:endParaRPr>
          </a:p>
          <a:p>
            <a:pPr indent="-260350" lvl="0" marL="342900" marR="0" rtl="0" algn="l">
              <a:lnSpc>
                <a:spcPct val="100000"/>
              </a:lnSpc>
              <a:spcBef>
                <a:spcPts val="0"/>
              </a:spcBef>
              <a:spcAft>
                <a:spcPts val="0"/>
              </a:spcAft>
              <a:buClr>
                <a:srgbClr val="000000"/>
              </a:buClr>
              <a:buSzPts val="1500"/>
              <a:buFont typeface="Arial"/>
              <a:buChar char="●"/>
            </a:pPr>
            <a:r>
              <a:rPr b="0" i="0" lang="en" sz="1500" u="none" cap="none" strike="noStrike">
                <a:solidFill>
                  <a:srgbClr val="000000"/>
                </a:solidFill>
                <a:latin typeface="Arial"/>
                <a:ea typeface="Arial"/>
                <a:cs typeface="Arial"/>
                <a:sym typeface="Arial"/>
              </a:rPr>
              <a:t>One of the Edge Blueprints as discussed in the community</a:t>
            </a:r>
            <a:endParaRPr b="0" i="0" sz="1500" u="none" cap="none" strike="noStrike">
              <a:solidFill>
                <a:srgbClr val="000000"/>
              </a:solidFill>
              <a:latin typeface="Arial"/>
              <a:ea typeface="Arial"/>
              <a:cs typeface="Arial"/>
              <a:sym typeface="Arial"/>
            </a:endParaRPr>
          </a:p>
          <a:p>
            <a:pPr indent="-260350" lvl="0" marL="342900" marR="0" rtl="0" algn="l">
              <a:lnSpc>
                <a:spcPct val="100000"/>
              </a:lnSpc>
              <a:spcBef>
                <a:spcPts val="0"/>
              </a:spcBef>
              <a:spcAft>
                <a:spcPts val="0"/>
              </a:spcAft>
              <a:buClr>
                <a:srgbClr val="000000"/>
              </a:buClr>
              <a:buSzPts val="1500"/>
              <a:buFont typeface="Arial"/>
              <a:buChar char="●"/>
            </a:pPr>
            <a:r>
              <a:rPr b="0" i="0" lang="en" sz="1500" u="none" cap="none" strike="noStrike">
                <a:solidFill>
                  <a:srgbClr val="000000"/>
                </a:solidFill>
                <a:latin typeface="Arial"/>
                <a:ea typeface="Arial"/>
                <a:cs typeface="Arial"/>
                <a:sym typeface="Arial"/>
              </a:rPr>
              <a:t>Based on OpenStack and Kubernetes</a:t>
            </a:r>
            <a:endParaRPr b="0" i="0" sz="1500" u="none" cap="none" strike="noStrike">
              <a:solidFill>
                <a:srgbClr val="000000"/>
              </a:solidFill>
              <a:latin typeface="Arial"/>
              <a:ea typeface="Arial"/>
              <a:cs typeface="Arial"/>
              <a:sym typeface="Arial"/>
            </a:endParaRPr>
          </a:p>
          <a:p>
            <a:pPr indent="-260350" lvl="0" marL="342900" marR="0" rtl="0" algn="l">
              <a:lnSpc>
                <a:spcPct val="100000"/>
              </a:lnSpc>
              <a:spcBef>
                <a:spcPts val="0"/>
              </a:spcBef>
              <a:spcAft>
                <a:spcPts val="0"/>
              </a:spcAft>
              <a:buClr>
                <a:srgbClr val="000000"/>
              </a:buClr>
              <a:buSzPts val="1500"/>
              <a:buFont typeface="Arial"/>
              <a:buChar char="●"/>
            </a:pPr>
            <a:r>
              <a:rPr b="0" i="0" lang="en" sz="1500" u="none" cap="none" strike="noStrike">
                <a:solidFill>
                  <a:srgbClr val="000000"/>
                </a:solidFill>
                <a:latin typeface="Arial"/>
                <a:ea typeface="Arial"/>
                <a:cs typeface="Arial"/>
                <a:sym typeface="Arial"/>
              </a:rPr>
              <a:t>Massive Scale =&gt; Large Number of sites</a:t>
            </a:r>
            <a:endParaRPr b="0" i="0" sz="1500" u="none" cap="none" strike="noStrike">
              <a:solidFill>
                <a:srgbClr val="000000"/>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4" name="Shape 164"/>
        <p:cNvGrpSpPr/>
        <p:nvPr/>
      </p:nvGrpSpPr>
      <p:grpSpPr>
        <a:xfrm>
          <a:off x="0" y="0"/>
          <a:ext cx="0" cy="0"/>
          <a:chOff x="0" y="0"/>
          <a:chExt cx="0" cy="0"/>
        </a:xfrm>
      </p:grpSpPr>
      <p:sp>
        <p:nvSpPr>
          <p:cNvPr id="165" name="Google Shape;165;p42"/>
          <p:cNvSpPr txBox="1"/>
          <p:nvPr>
            <p:ph idx="4294967295" type="title"/>
          </p:nvPr>
        </p:nvSpPr>
        <p:spPr>
          <a:xfrm>
            <a:off x="628650" y="141212"/>
            <a:ext cx="7886700" cy="502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FFFFF"/>
                </a:solidFill>
              </a:rPr>
              <a:t>VCO Progression</a:t>
            </a:r>
            <a:endParaRPr>
              <a:solidFill>
                <a:srgbClr val="FFFFFF"/>
              </a:solidFill>
            </a:endParaRPr>
          </a:p>
        </p:txBody>
      </p:sp>
      <p:sp>
        <p:nvSpPr>
          <p:cNvPr id="166" name="Google Shape;166;p42"/>
          <p:cNvSpPr/>
          <p:nvPr/>
        </p:nvSpPr>
        <p:spPr>
          <a:xfrm>
            <a:off x="232275" y="1855706"/>
            <a:ext cx="2835900" cy="2387100"/>
          </a:xfrm>
          <a:prstGeom prst="rect">
            <a:avLst/>
          </a:prstGeom>
          <a:gradFill>
            <a:gsLst>
              <a:gs pos="0">
                <a:srgbClr val="FFC982"/>
              </a:gs>
              <a:gs pos="100000">
                <a:srgbClr val="F58F09"/>
              </a:gs>
            </a:gsLst>
            <a:lin ang="5400012" scaled="0"/>
          </a:gradFill>
          <a:ln>
            <a:noFill/>
          </a:ln>
          <a:effectLst>
            <a:outerShdw blurRad="50799" rotWithShape="0" algn="tl" dir="2700000" dist="38100">
              <a:srgbClr val="000000">
                <a:alpha val="40000"/>
              </a:srgbClr>
            </a:outerShdw>
          </a:effectLst>
        </p:spPr>
        <p:txBody>
          <a:bodyPr anchorCtr="0" anchor="ctr" bIns="45725" lIns="91425" spcFirstLastPara="1" rIns="91425" wrap="square" tIns="45725">
            <a:noAutofit/>
          </a:bodyPr>
          <a:lstStyle/>
          <a:p>
            <a:pPr indent="-260350" lvl="0" marL="342900" rtl="0" algn="l">
              <a:spcBef>
                <a:spcPts val="0"/>
              </a:spcBef>
              <a:spcAft>
                <a:spcPts val="0"/>
              </a:spcAft>
              <a:buClr>
                <a:schemeClr val="lt1"/>
              </a:buClr>
              <a:buSzPts val="1500"/>
              <a:buChar char="●"/>
            </a:pPr>
            <a:r>
              <a:rPr lang="en" sz="1500">
                <a:solidFill>
                  <a:schemeClr val="lt1"/>
                </a:solidFill>
              </a:rPr>
              <a:t>Closed, Rigid and Complex</a:t>
            </a:r>
            <a:endParaRPr sz="1500">
              <a:solidFill>
                <a:schemeClr val="dk1"/>
              </a:solidFill>
            </a:endParaRPr>
          </a:p>
          <a:p>
            <a:pPr indent="-260350" lvl="0" marL="342900" rtl="0" algn="l">
              <a:spcBef>
                <a:spcPts val="0"/>
              </a:spcBef>
              <a:spcAft>
                <a:spcPts val="0"/>
              </a:spcAft>
              <a:buClr>
                <a:schemeClr val="lt1"/>
              </a:buClr>
              <a:buSzPts val="1500"/>
              <a:buChar char="●"/>
            </a:pPr>
            <a:r>
              <a:rPr lang="en" sz="1500">
                <a:solidFill>
                  <a:schemeClr val="lt1"/>
                </a:solidFill>
              </a:rPr>
              <a:t>Variety of Access &amp; Speeds</a:t>
            </a:r>
            <a:endParaRPr sz="1500">
              <a:solidFill>
                <a:schemeClr val="dk1"/>
              </a:solidFill>
            </a:endParaRPr>
          </a:p>
          <a:p>
            <a:pPr indent="-260350" lvl="0" marL="342900" rtl="0" algn="l">
              <a:spcBef>
                <a:spcPts val="0"/>
              </a:spcBef>
              <a:spcAft>
                <a:spcPts val="0"/>
              </a:spcAft>
              <a:buClr>
                <a:schemeClr val="lt1"/>
              </a:buClr>
              <a:buSzPts val="1500"/>
              <a:buChar char="●"/>
            </a:pPr>
            <a:r>
              <a:rPr lang="en" sz="1500">
                <a:solidFill>
                  <a:schemeClr val="lt1"/>
                </a:solidFill>
              </a:rPr>
              <a:t>Wide variety of hardware –</a:t>
            </a:r>
            <a:endParaRPr sz="1500">
              <a:solidFill>
                <a:schemeClr val="dk1"/>
              </a:solidFill>
            </a:endParaRPr>
          </a:p>
          <a:p>
            <a:pPr indent="-254000" lvl="2" marL="1028700" rtl="0" algn="l">
              <a:spcBef>
                <a:spcPts val="0"/>
              </a:spcBef>
              <a:spcAft>
                <a:spcPts val="0"/>
              </a:spcAft>
              <a:buClr>
                <a:schemeClr val="lt1"/>
              </a:buClr>
              <a:buSzPts val="1400"/>
              <a:buChar char="■"/>
            </a:pPr>
            <a:r>
              <a:rPr lang="en" sz="1400">
                <a:solidFill>
                  <a:schemeClr val="lt1"/>
                </a:solidFill>
              </a:rPr>
              <a:t>routers, switches, gateways, servers etc</a:t>
            </a:r>
            <a:endParaRPr sz="1100">
              <a:solidFill>
                <a:schemeClr val="dk1"/>
              </a:solidFill>
            </a:endParaRPr>
          </a:p>
          <a:p>
            <a:pPr indent="-260350" lvl="0" marL="342900" rtl="0" algn="l">
              <a:spcBef>
                <a:spcPts val="0"/>
              </a:spcBef>
              <a:spcAft>
                <a:spcPts val="0"/>
              </a:spcAft>
              <a:buClr>
                <a:schemeClr val="lt1"/>
              </a:buClr>
              <a:buSzPts val="1500"/>
              <a:buChar char="●"/>
            </a:pPr>
            <a:r>
              <a:rPr lang="en" sz="1500">
                <a:solidFill>
                  <a:schemeClr val="lt1"/>
                </a:solidFill>
              </a:rPr>
              <a:t>Lack of standard interfaces =&gt; lack of programmability</a:t>
            </a:r>
            <a:endParaRPr i="0" sz="1800" u="none" cap="none" strike="noStrike">
              <a:solidFill>
                <a:srgbClr val="FFFFFF"/>
              </a:solidFill>
            </a:endParaRPr>
          </a:p>
        </p:txBody>
      </p:sp>
      <p:sp>
        <p:nvSpPr>
          <p:cNvPr id="167" name="Google Shape;167;p42"/>
          <p:cNvSpPr/>
          <p:nvPr/>
        </p:nvSpPr>
        <p:spPr>
          <a:xfrm>
            <a:off x="3169800" y="1855706"/>
            <a:ext cx="2835900" cy="2387100"/>
          </a:xfrm>
          <a:prstGeom prst="rect">
            <a:avLst/>
          </a:prstGeom>
          <a:gradFill>
            <a:gsLst>
              <a:gs pos="0">
                <a:srgbClr val="FFC982"/>
              </a:gs>
              <a:gs pos="100000">
                <a:srgbClr val="F58F09"/>
              </a:gs>
            </a:gsLst>
            <a:lin ang="5400012" scaled="0"/>
          </a:gradFill>
          <a:ln>
            <a:noFill/>
          </a:ln>
          <a:effectLst>
            <a:outerShdw blurRad="50799" rotWithShape="0" algn="tl" dir="2700000" dist="38100">
              <a:srgbClr val="000000">
                <a:alpha val="40000"/>
              </a:srgbClr>
            </a:outerShdw>
          </a:effectLst>
        </p:spPr>
        <p:txBody>
          <a:bodyPr anchorCtr="0" anchor="ctr" bIns="45725" lIns="91425" spcFirstLastPara="1" rIns="91425" wrap="square" tIns="45725">
            <a:noAutofit/>
          </a:bodyPr>
          <a:lstStyle/>
          <a:p>
            <a:pPr indent="-260350" lvl="0" marL="342900" rtl="0" algn="l">
              <a:spcBef>
                <a:spcPts val="0"/>
              </a:spcBef>
              <a:spcAft>
                <a:spcPts val="0"/>
              </a:spcAft>
              <a:buClr>
                <a:schemeClr val="lt1"/>
              </a:buClr>
              <a:buSzPts val="1500"/>
              <a:buChar char="●"/>
            </a:pPr>
            <a:r>
              <a:rPr lang="en" sz="1500">
                <a:solidFill>
                  <a:schemeClr val="lt1"/>
                </a:solidFill>
              </a:rPr>
              <a:t>Virtualization</a:t>
            </a:r>
            <a:endParaRPr sz="1500">
              <a:solidFill>
                <a:schemeClr val="lt1"/>
              </a:solidFill>
            </a:endParaRPr>
          </a:p>
          <a:p>
            <a:pPr indent="-260350" lvl="0" marL="342900" rtl="0" algn="l">
              <a:spcBef>
                <a:spcPts val="0"/>
              </a:spcBef>
              <a:spcAft>
                <a:spcPts val="0"/>
              </a:spcAft>
              <a:buClr>
                <a:schemeClr val="lt1"/>
              </a:buClr>
              <a:buSzPts val="1500"/>
              <a:buChar char="●"/>
            </a:pPr>
            <a:r>
              <a:rPr lang="en" sz="1500">
                <a:solidFill>
                  <a:schemeClr val="lt1"/>
                </a:solidFill>
              </a:rPr>
              <a:t>Reduction in CAPEX and OPEX by &gt;30%</a:t>
            </a:r>
            <a:endParaRPr sz="1500">
              <a:solidFill>
                <a:schemeClr val="dk1"/>
              </a:solidFill>
            </a:endParaRPr>
          </a:p>
          <a:p>
            <a:pPr indent="-260350" lvl="0" marL="342900" rtl="0" algn="l">
              <a:spcBef>
                <a:spcPts val="0"/>
              </a:spcBef>
              <a:spcAft>
                <a:spcPts val="0"/>
              </a:spcAft>
              <a:buClr>
                <a:schemeClr val="lt1"/>
              </a:buClr>
              <a:buSzPts val="1500"/>
              <a:buChar char="●"/>
            </a:pPr>
            <a:r>
              <a:rPr lang="en" sz="1500">
                <a:solidFill>
                  <a:schemeClr val="lt1"/>
                </a:solidFill>
              </a:rPr>
              <a:t>Open and Flexible &amp; Standardized</a:t>
            </a:r>
            <a:endParaRPr sz="1500">
              <a:solidFill>
                <a:schemeClr val="dk1"/>
              </a:solidFill>
            </a:endParaRPr>
          </a:p>
          <a:p>
            <a:pPr indent="-260350" lvl="0" marL="342900" rtl="0" algn="l">
              <a:spcBef>
                <a:spcPts val="0"/>
              </a:spcBef>
              <a:spcAft>
                <a:spcPts val="0"/>
              </a:spcAft>
              <a:buClr>
                <a:schemeClr val="lt1"/>
              </a:buClr>
              <a:buSzPts val="1500"/>
              <a:buChar char="●"/>
            </a:pPr>
            <a:r>
              <a:rPr lang="en" sz="1500">
                <a:solidFill>
                  <a:schemeClr val="lt1"/>
                </a:solidFill>
              </a:rPr>
              <a:t>Software Defined</a:t>
            </a:r>
            <a:endParaRPr sz="1500">
              <a:solidFill>
                <a:schemeClr val="dk1"/>
              </a:solidFill>
            </a:endParaRPr>
          </a:p>
          <a:p>
            <a:pPr indent="-254000" lvl="2" marL="1028700" rtl="0" algn="l">
              <a:spcBef>
                <a:spcPts val="0"/>
              </a:spcBef>
              <a:spcAft>
                <a:spcPts val="0"/>
              </a:spcAft>
              <a:buClr>
                <a:schemeClr val="lt1"/>
              </a:buClr>
              <a:buSzPts val="1400"/>
              <a:buChar char="■"/>
            </a:pPr>
            <a:r>
              <a:rPr lang="en" sz="1400">
                <a:solidFill>
                  <a:schemeClr val="lt1"/>
                </a:solidFill>
              </a:rPr>
              <a:t>Network</a:t>
            </a:r>
            <a:endParaRPr sz="1400">
              <a:solidFill>
                <a:schemeClr val="lt1"/>
              </a:solidFill>
            </a:endParaRPr>
          </a:p>
          <a:p>
            <a:pPr indent="-254000" lvl="2" marL="1028700" rtl="0" algn="l">
              <a:spcBef>
                <a:spcPts val="0"/>
              </a:spcBef>
              <a:spcAft>
                <a:spcPts val="0"/>
              </a:spcAft>
              <a:buClr>
                <a:schemeClr val="lt1"/>
              </a:buClr>
              <a:buSzPts val="1400"/>
              <a:buChar char="■"/>
            </a:pPr>
            <a:r>
              <a:rPr lang="en" sz="1400">
                <a:solidFill>
                  <a:schemeClr val="lt1"/>
                </a:solidFill>
              </a:rPr>
              <a:t>Orchestration</a:t>
            </a:r>
            <a:endParaRPr sz="1400">
              <a:solidFill>
                <a:schemeClr val="lt1"/>
              </a:solidFill>
            </a:endParaRPr>
          </a:p>
          <a:p>
            <a:pPr indent="-260350" lvl="0" marL="342900" rtl="0" algn="l">
              <a:spcBef>
                <a:spcPts val="0"/>
              </a:spcBef>
              <a:spcAft>
                <a:spcPts val="0"/>
              </a:spcAft>
              <a:buClr>
                <a:schemeClr val="lt1"/>
              </a:buClr>
              <a:buSzPts val="1500"/>
              <a:buChar char="●"/>
            </a:pPr>
            <a:r>
              <a:rPr lang="en" sz="1500">
                <a:solidFill>
                  <a:schemeClr val="lt1"/>
                </a:solidFill>
              </a:rPr>
              <a:t>Programmability</a:t>
            </a:r>
            <a:endParaRPr i="0" sz="1800" u="none" cap="none" strike="noStrike">
              <a:solidFill>
                <a:srgbClr val="FFFFFF"/>
              </a:solidFill>
            </a:endParaRPr>
          </a:p>
        </p:txBody>
      </p:sp>
      <p:sp>
        <p:nvSpPr>
          <p:cNvPr id="168" name="Google Shape;168;p42"/>
          <p:cNvSpPr/>
          <p:nvPr/>
        </p:nvSpPr>
        <p:spPr>
          <a:xfrm>
            <a:off x="6147825" y="1855706"/>
            <a:ext cx="2754900" cy="2348700"/>
          </a:xfrm>
          <a:prstGeom prst="rect">
            <a:avLst/>
          </a:prstGeom>
          <a:gradFill>
            <a:gsLst>
              <a:gs pos="0">
                <a:srgbClr val="FFC982"/>
              </a:gs>
              <a:gs pos="100000">
                <a:srgbClr val="F58F09"/>
              </a:gs>
            </a:gsLst>
            <a:lin ang="5400012" scaled="0"/>
          </a:gradFill>
          <a:ln>
            <a:noFill/>
          </a:ln>
          <a:effectLst>
            <a:outerShdw blurRad="50799" rotWithShape="0" algn="tl" dir="2700000" dist="38100">
              <a:srgbClr val="000000">
                <a:alpha val="40000"/>
              </a:srgbClr>
            </a:outerShdw>
          </a:effectLst>
        </p:spPr>
        <p:txBody>
          <a:bodyPr anchorCtr="0" anchor="ctr" bIns="45725" lIns="91425" spcFirstLastPara="1" rIns="91425" wrap="square" tIns="45725">
            <a:noAutofit/>
          </a:bodyPr>
          <a:lstStyle/>
          <a:p>
            <a:pPr indent="0" lvl="0" marL="0" rtl="0" algn="ctr">
              <a:spcBef>
                <a:spcPts val="0"/>
              </a:spcBef>
              <a:spcAft>
                <a:spcPts val="0"/>
              </a:spcAft>
              <a:buClr>
                <a:schemeClr val="dk1"/>
              </a:buClr>
              <a:buSzPts val="800"/>
              <a:buFont typeface="Arial"/>
              <a:buNone/>
            </a:pPr>
            <a:r>
              <a:t/>
            </a:r>
            <a:endParaRPr sz="1700">
              <a:solidFill>
                <a:schemeClr val="dk1"/>
              </a:solidFill>
            </a:endParaRPr>
          </a:p>
          <a:p>
            <a:pPr indent="-260350" lvl="0" marL="342900" rtl="0" algn="l">
              <a:spcBef>
                <a:spcPts val="0"/>
              </a:spcBef>
              <a:spcAft>
                <a:spcPts val="0"/>
              </a:spcAft>
              <a:buClr>
                <a:schemeClr val="lt1"/>
              </a:buClr>
              <a:buSzPts val="1500"/>
              <a:buChar char="●"/>
            </a:pPr>
            <a:r>
              <a:rPr lang="en" sz="1500">
                <a:solidFill>
                  <a:schemeClr val="lt1"/>
                </a:solidFill>
              </a:rPr>
              <a:t>Fully Software Defined</a:t>
            </a:r>
            <a:endParaRPr sz="1500">
              <a:solidFill>
                <a:schemeClr val="lt1"/>
              </a:solidFill>
            </a:endParaRPr>
          </a:p>
          <a:p>
            <a:pPr indent="-260350" lvl="0" marL="342900" rtl="0" algn="l">
              <a:spcBef>
                <a:spcPts val="0"/>
              </a:spcBef>
              <a:spcAft>
                <a:spcPts val="0"/>
              </a:spcAft>
              <a:buClr>
                <a:schemeClr val="lt1"/>
              </a:buClr>
              <a:buSzPts val="1500"/>
              <a:buChar char="●"/>
            </a:pPr>
            <a:r>
              <a:rPr lang="en" sz="1500">
                <a:solidFill>
                  <a:schemeClr val="lt1"/>
                </a:solidFill>
              </a:rPr>
              <a:t>Further Reduction in CAPEX and OPEX</a:t>
            </a:r>
            <a:endParaRPr sz="1500">
              <a:solidFill>
                <a:schemeClr val="dk1"/>
              </a:solidFill>
            </a:endParaRPr>
          </a:p>
          <a:p>
            <a:pPr indent="-260350" lvl="0" marL="342900" rtl="0" algn="l">
              <a:spcBef>
                <a:spcPts val="0"/>
              </a:spcBef>
              <a:spcAft>
                <a:spcPts val="0"/>
              </a:spcAft>
              <a:buClr>
                <a:schemeClr val="lt1"/>
              </a:buClr>
              <a:buSzPts val="1500"/>
              <a:buChar char="●"/>
            </a:pPr>
            <a:r>
              <a:rPr lang="en" sz="1500">
                <a:solidFill>
                  <a:schemeClr val="lt1"/>
                </a:solidFill>
              </a:rPr>
              <a:t>Disaggregated and flexible</a:t>
            </a:r>
            <a:endParaRPr sz="1500">
              <a:solidFill>
                <a:schemeClr val="dk1"/>
              </a:solidFill>
            </a:endParaRPr>
          </a:p>
          <a:p>
            <a:pPr indent="-260350" lvl="0" marL="342900" rtl="0" algn="l">
              <a:spcBef>
                <a:spcPts val="0"/>
              </a:spcBef>
              <a:spcAft>
                <a:spcPts val="0"/>
              </a:spcAft>
              <a:buClr>
                <a:schemeClr val="lt1"/>
              </a:buClr>
              <a:buSzPts val="1500"/>
              <a:buChar char="●"/>
            </a:pPr>
            <a:r>
              <a:rPr lang="en" sz="1500">
                <a:solidFill>
                  <a:schemeClr val="lt1"/>
                </a:solidFill>
              </a:rPr>
              <a:t>Massive Scale</a:t>
            </a:r>
            <a:endParaRPr sz="1400">
              <a:solidFill>
                <a:schemeClr val="lt1"/>
              </a:solidFill>
            </a:endParaRPr>
          </a:p>
          <a:p>
            <a:pPr indent="-260350" lvl="0" marL="342900" rtl="0" algn="l">
              <a:spcBef>
                <a:spcPts val="0"/>
              </a:spcBef>
              <a:spcAft>
                <a:spcPts val="0"/>
              </a:spcAft>
              <a:buClr>
                <a:schemeClr val="lt1"/>
              </a:buClr>
              <a:buSzPts val="1500"/>
              <a:buChar char="●"/>
            </a:pPr>
            <a:r>
              <a:rPr lang="en" sz="1500">
                <a:solidFill>
                  <a:schemeClr val="lt1"/>
                </a:solidFill>
              </a:rPr>
              <a:t>Edge Blueprint</a:t>
            </a:r>
            <a:endParaRPr sz="1700"/>
          </a:p>
          <a:p>
            <a:pPr indent="0" lvl="0" marL="0" marR="0" rtl="0" algn="l">
              <a:lnSpc>
                <a:spcPct val="100000"/>
              </a:lnSpc>
              <a:spcBef>
                <a:spcPts val="0"/>
              </a:spcBef>
              <a:spcAft>
                <a:spcPts val="0"/>
              </a:spcAft>
              <a:buNone/>
            </a:pPr>
            <a:r>
              <a:t/>
            </a:r>
            <a:endParaRPr i="0" sz="1800" u="none" cap="none" strike="noStrike">
              <a:solidFill>
                <a:srgbClr val="FFFFFF"/>
              </a:solidFill>
            </a:endParaRPr>
          </a:p>
        </p:txBody>
      </p:sp>
      <p:sp>
        <p:nvSpPr>
          <p:cNvPr id="169" name="Google Shape;169;p42"/>
          <p:cNvSpPr txBox="1"/>
          <p:nvPr>
            <p:ph idx="4294967295" type="title"/>
          </p:nvPr>
        </p:nvSpPr>
        <p:spPr>
          <a:xfrm>
            <a:off x="64875" y="1353281"/>
            <a:ext cx="3170700" cy="502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700"/>
              <a:t>Telco CO - Traditional Status</a:t>
            </a:r>
            <a:endParaRPr sz="1700"/>
          </a:p>
        </p:txBody>
      </p:sp>
      <p:sp>
        <p:nvSpPr>
          <p:cNvPr id="170" name="Google Shape;170;p42"/>
          <p:cNvSpPr txBox="1"/>
          <p:nvPr>
            <p:ph idx="4294967295" type="title"/>
          </p:nvPr>
        </p:nvSpPr>
        <p:spPr>
          <a:xfrm>
            <a:off x="3002400" y="1353281"/>
            <a:ext cx="3170700" cy="502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700"/>
              <a:t>Telco COs - Modernization</a:t>
            </a:r>
            <a:endParaRPr sz="1700"/>
          </a:p>
        </p:txBody>
      </p:sp>
      <p:sp>
        <p:nvSpPr>
          <p:cNvPr id="171" name="Google Shape;171;p42"/>
          <p:cNvSpPr txBox="1"/>
          <p:nvPr>
            <p:ph idx="4294967295" type="title"/>
          </p:nvPr>
        </p:nvSpPr>
        <p:spPr>
          <a:xfrm>
            <a:off x="6107325" y="1353281"/>
            <a:ext cx="2835900" cy="502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700"/>
              <a:t>Telco COs - Cloud Native</a:t>
            </a:r>
            <a:endParaRPr sz="1700"/>
          </a:p>
        </p:txBody>
      </p:sp>
      <p:sp>
        <p:nvSpPr>
          <p:cNvPr id="172" name="Google Shape;172;p42"/>
          <p:cNvSpPr txBox="1"/>
          <p:nvPr>
            <p:ph idx="4294967295" type="title"/>
          </p:nvPr>
        </p:nvSpPr>
        <p:spPr>
          <a:xfrm>
            <a:off x="848506" y="186470"/>
            <a:ext cx="7886700" cy="502500"/>
          </a:xfrm>
          <a:prstGeom prst="rect">
            <a:avLst/>
          </a:prstGeom>
          <a:noFill/>
          <a:ln>
            <a:noFill/>
          </a:ln>
        </p:spPr>
        <p:txBody>
          <a:bodyPr anchorCtr="0" anchor="t" bIns="34275" lIns="68575" spcFirstLastPara="1" rIns="68575" wrap="square" tIns="34275">
            <a:noAutofit/>
          </a:bodyPr>
          <a:lstStyle/>
          <a:p>
            <a:pPr indent="0" lvl="0" marL="0" rtl="0" algn="ctr">
              <a:lnSpc>
                <a:spcPct val="90000"/>
              </a:lnSpc>
              <a:spcBef>
                <a:spcPts val="0"/>
              </a:spcBef>
              <a:spcAft>
                <a:spcPts val="0"/>
              </a:spcAft>
              <a:buClr>
                <a:srgbClr val="535353"/>
              </a:buClr>
              <a:buSzPts val="3800"/>
              <a:buFont typeface="Source Sans Pro"/>
              <a:buNone/>
            </a:pPr>
            <a:r>
              <a:rPr lang="en" sz="3000">
                <a:solidFill>
                  <a:srgbClr val="535353"/>
                </a:solidFill>
                <a:latin typeface="Source Sans Pro"/>
                <a:ea typeface="Source Sans Pro"/>
                <a:cs typeface="Source Sans Pro"/>
                <a:sym typeface="Source Sans Pro"/>
              </a:rPr>
              <a:t>COs Serve Residential, Business &amp; Mobile Customers</a:t>
            </a:r>
            <a:endParaRPr i="0" sz="3000" u="none" cap="none" strike="noStrike">
              <a:solidFill>
                <a:srgbClr val="000000"/>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6" name="Shape 176"/>
        <p:cNvGrpSpPr/>
        <p:nvPr/>
      </p:nvGrpSpPr>
      <p:grpSpPr>
        <a:xfrm>
          <a:off x="0" y="0"/>
          <a:ext cx="0" cy="0"/>
          <a:chOff x="0" y="0"/>
          <a:chExt cx="0" cy="0"/>
        </a:xfrm>
      </p:grpSpPr>
      <p:grpSp>
        <p:nvGrpSpPr>
          <p:cNvPr id="177" name="Google Shape;177;p43"/>
          <p:cNvGrpSpPr/>
          <p:nvPr/>
        </p:nvGrpSpPr>
        <p:grpSpPr>
          <a:xfrm>
            <a:off x="4401394" y="345778"/>
            <a:ext cx="319725" cy="160599"/>
            <a:chOff x="1000900" y="6227800"/>
            <a:chExt cx="426300" cy="304800"/>
          </a:xfrm>
        </p:grpSpPr>
        <p:cxnSp>
          <p:nvCxnSpPr>
            <p:cNvPr id="178" name="Google Shape;178;p43"/>
            <p:cNvCxnSpPr/>
            <p:nvPr/>
          </p:nvCxnSpPr>
          <p:spPr>
            <a:xfrm>
              <a:off x="1000900" y="6227800"/>
              <a:ext cx="426300" cy="0"/>
            </a:xfrm>
            <a:prstGeom prst="straightConnector1">
              <a:avLst/>
            </a:prstGeom>
            <a:noFill/>
            <a:ln cap="flat" cmpd="sng" w="76200">
              <a:solidFill>
                <a:srgbClr val="FFFFFF"/>
              </a:solidFill>
              <a:prstDash val="solid"/>
              <a:round/>
              <a:headEnd len="sm" w="sm" type="none"/>
              <a:tailEnd len="sm" w="sm" type="none"/>
            </a:ln>
          </p:spPr>
        </p:cxnSp>
        <p:cxnSp>
          <p:nvCxnSpPr>
            <p:cNvPr id="179" name="Google Shape;179;p43"/>
            <p:cNvCxnSpPr/>
            <p:nvPr/>
          </p:nvCxnSpPr>
          <p:spPr>
            <a:xfrm>
              <a:off x="1000900" y="6380200"/>
              <a:ext cx="426300" cy="0"/>
            </a:xfrm>
            <a:prstGeom prst="straightConnector1">
              <a:avLst/>
            </a:prstGeom>
            <a:noFill/>
            <a:ln cap="flat" cmpd="sng" w="76200">
              <a:solidFill>
                <a:srgbClr val="FFFFFF"/>
              </a:solidFill>
              <a:prstDash val="solid"/>
              <a:round/>
              <a:headEnd len="sm" w="sm" type="none"/>
              <a:tailEnd len="sm" w="sm" type="none"/>
            </a:ln>
          </p:spPr>
        </p:cxnSp>
        <p:cxnSp>
          <p:nvCxnSpPr>
            <p:cNvPr id="180" name="Google Shape;180;p43"/>
            <p:cNvCxnSpPr/>
            <p:nvPr/>
          </p:nvCxnSpPr>
          <p:spPr>
            <a:xfrm>
              <a:off x="1000900" y="6532600"/>
              <a:ext cx="426300" cy="0"/>
            </a:xfrm>
            <a:prstGeom prst="straightConnector1">
              <a:avLst/>
            </a:prstGeom>
            <a:noFill/>
            <a:ln cap="flat" cmpd="sng" w="76200">
              <a:solidFill>
                <a:srgbClr val="FFFFFF"/>
              </a:solidFill>
              <a:prstDash val="solid"/>
              <a:round/>
              <a:headEnd len="sm" w="sm" type="none"/>
              <a:tailEnd len="sm" w="sm" type="none"/>
            </a:ln>
          </p:spPr>
        </p:cxnSp>
      </p:grpSp>
      <p:pic>
        <p:nvPicPr>
          <p:cNvPr id="181" name="Google Shape;181;p43"/>
          <p:cNvPicPr preferRelativeResize="0"/>
          <p:nvPr/>
        </p:nvPicPr>
        <p:blipFill rotWithShape="1">
          <a:blip r:embed="rId3">
            <a:alphaModFix/>
          </a:blip>
          <a:srcRect b="0" l="0" r="0" t="0"/>
          <a:stretch/>
        </p:blipFill>
        <p:spPr>
          <a:xfrm>
            <a:off x="874103" y="719897"/>
            <a:ext cx="7726681" cy="3795562"/>
          </a:xfrm>
          <a:prstGeom prst="rect">
            <a:avLst/>
          </a:prstGeom>
          <a:noFill/>
          <a:ln>
            <a:noFill/>
          </a:ln>
        </p:spPr>
      </p:pic>
      <p:sp>
        <p:nvSpPr>
          <p:cNvPr id="182" name="Google Shape;182;p43"/>
          <p:cNvSpPr txBox="1"/>
          <p:nvPr/>
        </p:nvSpPr>
        <p:spPr>
          <a:xfrm>
            <a:off x="388134" y="4217466"/>
            <a:ext cx="1890600" cy="319800"/>
          </a:xfrm>
          <a:prstGeom prst="rect">
            <a:avLst/>
          </a:prstGeom>
          <a:noFill/>
          <a:ln>
            <a:noFill/>
          </a:ln>
        </p:spPr>
        <p:txBody>
          <a:bodyPr anchorCtr="0" anchor="t" bIns="68575" lIns="68575" spcFirstLastPara="1" rIns="68575" wrap="square" tIns="68575">
            <a:noAutofit/>
          </a:bodyPr>
          <a:lstStyle/>
          <a:p>
            <a:pPr indent="0" lvl="0" marL="0" marR="0" rtl="0" algn="l">
              <a:lnSpc>
                <a:spcPct val="100000"/>
              </a:lnSpc>
              <a:spcBef>
                <a:spcPts val="0"/>
              </a:spcBef>
              <a:spcAft>
                <a:spcPts val="0"/>
              </a:spcAft>
              <a:buClr>
                <a:srgbClr val="000000"/>
              </a:buClr>
              <a:buSzPts val="1100"/>
              <a:buFont typeface="Arial"/>
              <a:buNone/>
            </a:pPr>
            <a:r>
              <a:rPr b="0" i="0" lang="en" sz="1100" u="none" cap="none" strike="noStrike">
                <a:solidFill>
                  <a:srgbClr val="000000"/>
                </a:solidFill>
                <a:latin typeface="Arial"/>
                <a:ea typeface="Arial"/>
                <a:cs typeface="Arial"/>
                <a:sym typeface="Arial"/>
              </a:rPr>
              <a:t>SOURCE: AKRAINO WIKI</a:t>
            </a:r>
            <a:endParaRPr b="0" i="0" sz="1100" u="none" cap="none" strike="noStrike">
              <a:solidFill>
                <a:srgbClr val="000000"/>
              </a:solidFill>
              <a:latin typeface="Arial"/>
              <a:ea typeface="Arial"/>
              <a:cs typeface="Arial"/>
              <a:sym typeface="Arial"/>
            </a:endParaRPr>
          </a:p>
        </p:txBody>
      </p:sp>
      <p:sp>
        <p:nvSpPr>
          <p:cNvPr id="183" name="Google Shape;183;p43"/>
          <p:cNvSpPr/>
          <p:nvPr/>
        </p:nvSpPr>
        <p:spPr>
          <a:xfrm>
            <a:off x="3379303" y="1198397"/>
            <a:ext cx="2622000" cy="1418400"/>
          </a:xfrm>
          <a:prstGeom prst="ellipse">
            <a:avLst/>
          </a:prstGeom>
          <a:noFill/>
          <a:ln cap="flat" cmpd="sng" w="76200">
            <a:solidFill>
              <a:srgbClr val="FF0000"/>
            </a:solidFill>
            <a:prstDash val="solid"/>
            <a:round/>
            <a:headEnd len="sm" w="sm" type="none"/>
            <a:tailEnd len="sm" w="sm" type="none"/>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184" name="Google Shape;184;p43"/>
          <p:cNvSpPr txBox="1"/>
          <p:nvPr>
            <p:ph idx="4294967295" type="title"/>
          </p:nvPr>
        </p:nvSpPr>
        <p:spPr>
          <a:xfrm>
            <a:off x="848506" y="209320"/>
            <a:ext cx="7886700" cy="502500"/>
          </a:xfrm>
          <a:prstGeom prst="rect">
            <a:avLst/>
          </a:prstGeom>
          <a:noFill/>
          <a:ln>
            <a:noFill/>
          </a:ln>
        </p:spPr>
        <p:txBody>
          <a:bodyPr anchorCtr="0" anchor="t" bIns="34275" lIns="68575" spcFirstLastPara="1" rIns="68575" wrap="square" tIns="34275">
            <a:noAutofit/>
          </a:bodyPr>
          <a:lstStyle/>
          <a:p>
            <a:pPr indent="0" lvl="0" marL="0" rtl="0" algn="ctr">
              <a:lnSpc>
                <a:spcPct val="90000"/>
              </a:lnSpc>
              <a:spcBef>
                <a:spcPts val="0"/>
              </a:spcBef>
              <a:spcAft>
                <a:spcPts val="0"/>
              </a:spcAft>
              <a:buClr>
                <a:srgbClr val="535353"/>
              </a:buClr>
              <a:buSzPts val="3800"/>
              <a:buFont typeface="Source Sans Pro"/>
              <a:buNone/>
            </a:pPr>
            <a:r>
              <a:rPr lang="en" sz="3000">
                <a:solidFill>
                  <a:srgbClr val="535353"/>
                </a:solidFill>
                <a:latin typeface="Source Sans Pro"/>
                <a:ea typeface="Source Sans Pro"/>
                <a:cs typeface="Source Sans Pro"/>
                <a:sym typeface="Source Sans Pro"/>
              </a:rPr>
              <a:t>Mobile Edge</a:t>
            </a:r>
            <a:endParaRPr i="0" sz="3000" u="none" cap="none" strike="noStrike">
              <a:solidFill>
                <a:srgbClr val="000000"/>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8" name="Shape 188"/>
        <p:cNvGrpSpPr/>
        <p:nvPr/>
      </p:nvGrpSpPr>
      <p:grpSpPr>
        <a:xfrm>
          <a:off x="0" y="0"/>
          <a:ext cx="0" cy="0"/>
          <a:chOff x="0" y="0"/>
          <a:chExt cx="0" cy="0"/>
        </a:xfrm>
      </p:grpSpPr>
      <p:sp>
        <p:nvSpPr>
          <p:cNvPr id="189" name="Google Shape;189;p44"/>
          <p:cNvSpPr txBox="1"/>
          <p:nvPr>
            <p:ph idx="4294967295" type="title"/>
          </p:nvPr>
        </p:nvSpPr>
        <p:spPr>
          <a:xfrm>
            <a:off x="710606" y="908569"/>
            <a:ext cx="2908500" cy="502500"/>
          </a:xfrm>
          <a:prstGeom prst="rect">
            <a:avLst/>
          </a:prstGeom>
          <a:noFill/>
          <a:ln>
            <a:noFill/>
          </a:ln>
        </p:spPr>
        <p:txBody>
          <a:bodyPr anchorCtr="0" anchor="t" bIns="34275" lIns="68575" spcFirstLastPara="1" rIns="68575" wrap="square" tIns="34275">
            <a:noAutofit/>
          </a:bodyPr>
          <a:lstStyle/>
          <a:p>
            <a:pPr indent="0" lvl="0" marL="0" marR="0" rtl="0" algn="ctr">
              <a:lnSpc>
                <a:spcPct val="90000"/>
              </a:lnSpc>
              <a:spcBef>
                <a:spcPts val="0"/>
              </a:spcBef>
              <a:spcAft>
                <a:spcPts val="0"/>
              </a:spcAft>
              <a:buClr>
                <a:srgbClr val="373839"/>
              </a:buClr>
              <a:buSzPts val="2700"/>
              <a:buFont typeface="Arial"/>
              <a:buNone/>
            </a:pPr>
            <a:r>
              <a:rPr b="1" i="0" lang="en" sz="1800" u="none" cap="none" strike="noStrike">
                <a:solidFill>
                  <a:srgbClr val="000000"/>
                </a:solidFill>
                <a:latin typeface="Arial"/>
                <a:ea typeface="Arial"/>
                <a:cs typeface="Arial"/>
                <a:sym typeface="Arial"/>
              </a:rPr>
              <a:t>Telecom Provider Requirements</a:t>
            </a:r>
            <a:endParaRPr b="1" i="0" sz="1800" u="none" cap="none" strike="noStrike">
              <a:solidFill>
                <a:srgbClr val="000000"/>
              </a:solidFill>
              <a:latin typeface="Arial"/>
              <a:ea typeface="Arial"/>
              <a:cs typeface="Arial"/>
              <a:sym typeface="Arial"/>
            </a:endParaRPr>
          </a:p>
        </p:txBody>
      </p:sp>
      <p:sp>
        <p:nvSpPr>
          <p:cNvPr id="190" name="Google Shape;190;p44"/>
          <p:cNvSpPr txBox="1"/>
          <p:nvPr>
            <p:ph idx="4294967295" type="body"/>
          </p:nvPr>
        </p:nvSpPr>
        <p:spPr>
          <a:xfrm>
            <a:off x="-13219" y="1410994"/>
            <a:ext cx="4598400" cy="2445300"/>
          </a:xfrm>
          <a:prstGeom prst="rect">
            <a:avLst/>
          </a:prstGeom>
          <a:noFill/>
          <a:ln>
            <a:noFill/>
          </a:ln>
        </p:spPr>
        <p:txBody>
          <a:bodyPr anchorCtr="0" anchor="t" bIns="34275" lIns="68575" spcFirstLastPara="1" rIns="68575" wrap="square" tIns="34275">
            <a:noAutofit/>
          </a:bodyPr>
          <a:lstStyle/>
          <a:p>
            <a:pPr indent="-273050" lvl="0" marL="342900" marR="0" rtl="0" algn="l">
              <a:lnSpc>
                <a:spcPct val="90000"/>
              </a:lnSpc>
              <a:spcBef>
                <a:spcPts val="800"/>
              </a:spcBef>
              <a:spcAft>
                <a:spcPts val="0"/>
              </a:spcAft>
              <a:buClr>
                <a:srgbClr val="7FBBC0"/>
              </a:buClr>
              <a:buSzPts val="1700"/>
              <a:buFont typeface="Arial"/>
              <a:buChar char="•"/>
            </a:pPr>
            <a:r>
              <a:rPr b="0" i="0" lang="en" sz="1700" u="none" cap="none" strike="noStrike">
                <a:solidFill>
                  <a:srgbClr val="373839"/>
                </a:solidFill>
                <a:latin typeface="Arial"/>
                <a:ea typeface="Arial"/>
                <a:cs typeface="Arial"/>
                <a:sym typeface="Arial"/>
              </a:rPr>
              <a:t>Massive Scale → “</a:t>
            </a:r>
            <a:r>
              <a:rPr b="0" i="0" lang="en" sz="1700" u="sng" cap="none" strike="noStrike">
                <a:solidFill>
                  <a:srgbClr val="373839"/>
                </a:solidFill>
                <a:latin typeface="Arial"/>
                <a:ea typeface="Arial"/>
                <a:cs typeface="Arial"/>
                <a:sym typeface="Arial"/>
              </a:rPr>
              <a:t>Distributed</a:t>
            </a:r>
            <a:r>
              <a:rPr b="0" i="0" lang="en" sz="1700" u="none" cap="none" strike="noStrike">
                <a:solidFill>
                  <a:srgbClr val="373839"/>
                </a:solidFill>
                <a:latin typeface="Arial"/>
                <a:ea typeface="Arial"/>
                <a:cs typeface="Arial"/>
                <a:sym typeface="Arial"/>
              </a:rPr>
              <a:t> Hyperscale”</a:t>
            </a:r>
            <a:endParaRPr b="0" i="0" sz="1700" u="none" cap="none" strike="noStrike">
              <a:solidFill>
                <a:srgbClr val="373839"/>
              </a:solidFill>
              <a:latin typeface="Arial"/>
              <a:ea typeface="Arial"/>
              <a:cs typeface="Arial"/>
              <a:sym typeface="Arial"/>
            </a:endParaRPr>
          </a:p>
          <a:p>
            <a:pPr indent="-273050" lvl="0" marL="342900" marR="0" rtl="0" algn="l">
              <a:lnSpc>
                <a:spcPct val="90000"/>
              </a:lnSpc>
              <a:spcBef>
                <a:spcPts val="0"/>
              </a:spcBef>
              <a:spcAft>
                <a:spcPts val="0"/>
              </a:spcAft>
              <a:buClr>
                <a:srgbClr val="7FBBC0"/>
              </a:buClr>
              <a:buSzPts val="1700"/>
              <a:buFont typeface="Arial"/>
              <a:buChar char="•"/>
            </a:pPr>
            <a:r>
              <a:rPr b="0" i="0" lang="en" sz="1700" u="none" cap="none" strike="noStrike">
                <a:solidFill>
                  <a:srgbClr val="373839"/>
                </a:solidFill>
                <a:latin typeface="Arial"/>
                <a:ea typeface="Arial"/>
                <a:cs typeface="Arial"/>
                <a:sym typeface="Arial"/>
              </a:rPr>
              <a:t>Common deployment model for Data Center and CO locations</a:t>
            </a:r>
            <a:endParaRPr b="0" i="0" sz="1700" u="none" cap="none" strike="noStrike">
              <a:solidFill>
                <a:srgbClr val="373839"/>
              </a:solidFill>
              <a:latin typeface="Arial"/>
              <a:ea typeface="Arial"/>
              <a:cs typeface="Arial"/>
              <a:sym typeface="Arial"/>
            </a:endParaRPr>
          </a:p>
          <a:p>
            <a:pPr indent="-273050" lvl="0" marL="342900" marR="0" rtl="0" algn="l">
              <a:lnSpc>
                <a:spcPct val="90000"/>
              </a:lnSpc>
              <a:spcBef>
                <a:spcPts val="0"/>
              </a:spcBef>
              <a:spcAft>
                <a:spcPts val="0"/>
              </a:spcAft>
              <a:buClr>
                <a:srgbClr val="7FBBC0"/>
              </a:buClr>
              <a:buSzPts val="1700"/>
              <a:buFont typeface="Arial"/>
              <a:buChar char="•"/>
            </a:pPr>
            <a:r>
              <a:rPr b="0" i="0" lang="en" sz="1700" u="none" cap="none" strike="noStrike">
                <a:solidFill>
                  <a:srgbClr val="373839"/>
                </a:solidFill>
                <a:latin typeface="Arial"/>
                <a:ea typeface="Arial"/>
                <a:cs typeface="Arial"/>
                <a:sym typeface="Arial"/>
              </a:rPr>
              <a:t>OpenStack and/or Kubernetes</a:t>
            </a:r>
            <a:endParaRPr b="0" i="0" sz="1700" u="none" cap="none" strike="noStrike">
              <a:solidFill>
                <a:srgbClr val="373839"/>
              </a:solidFill>
              <a:latin typeface="Arial"/>
              <a:ea typeface="Arial"/>
              <a:cs typeface="Arial"/>
              <a:sym typeface="Arial"/>
            </a:endParaRPr>
          </a:p>
          <a:p>
            <a:pPr indent="-273050" lvl="0" marL="342900" marR="0" rtl="0" algn="l">
              <a:lnSpc>
                <a:spcPct val="90000"/>
              </a:lnSpc>
              <a:spcBef>
                <a:spcPts val="0"/>
              </a:spcBef>
              <a:spcAft>
                <a:spcPts val="0"/>
              </a:spcAft>
              <a:buClr>
                <a:srgbClr val="7FBBC0"/>
              </a:buClr>
              <a:buSzPts val="1700"/>
              <a:buFont typeface="Arial"/>
              <a:buChar char="•"/>
            </a:pPr>
            <a:r>
              <a:rPr b="0" i="0" lang="en" sz="1700" u="none" cap="none" strike="noStrike">
                <a:solidFill>
                  <a:srgbClr val="373839"/>
                </a:solidFill>
                <a:latin typeface="Arial"/>
                <a:ea typeface="Arial"/>
                <a:cs typeface="Arial"/>
                <a:sym typeface="Arial"/>
              </a:rPr>
              <a:t>Flexible and Agile</a:t>
            </a:r>
            <a:endParaRPr b="0" i="0" sz="1700" u="none" cap="none" strike="noStrike">
              <a:solidFill>
                <a:srgbClr val="373839"/>
              </a:solidFill>
              <a:latin typeface="Arial"/>
              <a:ea typeface="Arial"/>
              <a:cs typeface="Arial"/>
              <a:sym typeface="Arial"/>
            </a:endParaRPr>
          </a:p>
          <a:p>
            <a:pPr indent="-273050" lvl="0" marL="342900" marR="0" rtl="0" algn="l">
              <a:lnSpc>
                <a:spcPct val="90000"/>
              </a:lnSpc>
              <a:spcBef>
                <a:spcPts val="0"/>
              </a:spcBef>
              <a:spcAft>
                <a:spcPts val="0"/>
              </a:spcAft>
              <a:buClr>
                <a:srgbClr val="7FBBC0"/>
              </a:buClr>
              <a:buSzPts val="1700"/>
              <a:buFont typeface="Arial"/>
              <a:buChar char="•"/>
            </a:pPr>
            <a:r>
              <a:rPr b="0" i="0" lang="en" sz="1700" u="none" cap="none" strike="noStrike">
                <a:solidFill>
                  <a:srgbClr val="373839"/>
                </a:solidFill>
                <a:latin typeface="Arial"/>
                <a:ea typeface="Arial"/>
                <a:cs typeface="Arial"/>
                <a:sym typeface="Arial"/>
              </a:rPr>
              <a:t>LTE and 5G Radio with vEPC &amp; NG-Core</a:t>
            </a:r>
            <a:endParaRPr b="0" i="0" sz="1700" u="none" cap="none" strike="noStrike">
              <a:solidFill>
                <a:srgbClr val="373839"/>
              </a:solidFill>
              <a:latin typeface="Arial"/>
              <a:ea typeface="Arial"/>
              <a:cs typeface="Arial"/>
              <a:sym typeface="Arial"/>
            </a:endParaRPr>
          </a:p>
          <a:p>
            <a:pPr indent="-273050" lvl="0" marL="342900" marR="0" rtl="0" algn="l">
              <a:lnSpc>
                <a:spcPct val="90000"/>
              </a:lnSpc>
              <a:spcBef>
                <a:spcPts val="0"/>
              </a:spcBef>
              <a:spcAft>
                <a:spcPts val="0"/>
              </a:spcAft>
              <a:buClr>
                <a:srgbClr val="7FBBC0"/>
              </a:buClr>
              <a:buSzPts val="1700"/>
              <a:buFont typeface="Arial"/>
              <a:buChar char="•"/>
            </a:pPr>
            <a:r>
              <a:rPr b="0" i="0" lang="en" sz="1700" u="none" cap="none" strike="noStrike">
                <a:solidFill>
                  <a:srgbClr val="373839"/>
                </a:solidFill>
                <a:latin typeface="Arial"/>
                <a:ea typeface="Arial"/>
                <a:cs typeface="Arial"/>
                <a:sym typeface="Arial"/>
              </a:rPr>
              <a:t>Centralized Management and Troubleshooting</a:t>
            </a:r>
            <a:endParaRPr b="0" i="0" sz="1700" u="none" cap="none" strike="noStrike">
              <a:solidFill>
                <a:srgbClr val="373839"/>
              </a:solidFill>
              <a:latin typeface="Arial"/>
              <a:ea typeface="Arial"/>
              <a:cs typeface="Arial"/>
              <a:sym typeface="Arial"/>
            </a:endParaRPr>
          </a:p>
          <a:p>
            <a:pPr indent="-273050" lvl="0" marL="342900" marR="0" rtl="0" algn="l">
              <a:lnSpc>
                <a:spcPct val="90000"/>
              </a:lnSpc>
              <a:spcBef>
                <a:spcPts val="0"/>
              </a:spcBef>
              <a:spcAft>
                <a:spcPts val="0"/>
              </a:spcAft>
              <a:buClr>
                <a:srgbClr val="7FBBC0"/>
              </a:buClr>
              <a:buSzPts val="1700"/>
              <a:buFont typeface="Arial"/>
              <a:buChar char="•"/>
            </a:pPr>
            <a:r>
              <a:rPr b="0" i="0" lang="en" sz="1700" u="none" cap="none" strike="noStrike">
                <a:solidFill>
                  <a:srgbClr val="373839"/>
                </a:solidFill>
                <a:latin typeface="Arial"/>
                <a:ea typeface="Arial"/>
                <a:cs typeface="Arial"/>
                <a:sym typeface="Arial"/>
              </a:rPr>
              <a:t>Service assurance - Metrics and Events </a:t>
            </a:r>
            <a:endParaRPr b="0" i="0" sz="1700" u="none" cap="none" strike="noStrike">
              <a:solidFill>
                <a:srgbClr val="373839"/>
              </a:solidFill>
              <a:latin typeface="Arial"/>
              <a:ea typeface="Arial"/>
              <a:cs typeface="Arial"/>
              <a:sym typeface="Arial"/>
            </a:endParaRPr>
          </a:p>
          <a:p>
            <a:pPr indent="-273050" lvl="0" marL="342900" marR="0" rtl="0" algn="l">
              <a:lnSpc>
                <a:spcPct val="90000"/>
              </a:lnSpc>
              <a:spcBef>
                <a:spcPts val="0"/>
              </a:spcBef>
              <a:spcAft>
                <a:spcPts val="0"/>
              </a:spcAft>
              <a:buClr>
                <a:srgbClr val="7FBBC0"/>
              </a:buClr>
              <a:buSzPts val="1700"/>
              <a:buFont typeface="Arial"/>
              <a:buChar char="•"/>
            </a:pPr>
            <a:r>
              <a:rPr b="0" i="0" lang="en" sz="1700" u="none" cap="none" strike="noStrike">
                <a:solidFill>
                  <a:srgbClr val="373839"/>
                </a:solidFill>
                <a:latin typeface="Arial"/>
                <a:ea typeface="Arial"/>
                <a:cs typeface="Arial"/>
                <a:sym typeface="Arial"/>
              </a:rPr>
              <a:t>End-to-End Orchestration</a:t>
            </a:r>
            <a:endParaRPr b="0" i="0" sz="1700" u="none" cap="none" strike="noStrike">
              <a:solidFill>
                <a:srgbClr val="373839"/>
              </a:solidFill>
              <a:latin typeface="Arial"/>
              <a:ea typeface="Arial"/>
              <a:cs typeface="Arial"/>
              <a:sym typeface="Arial"/>
            </a:endParaRPr>
          </a:p>
        </p:txBody>
      </p:sp>
      <p:sp>
        <p:nvSpPr>
          <p:cNvPr id="191" name="Google Shape;191;p44"/>
          <p:cNvSpPr txBox="1"/>
          <p:nvPr>
            <p:ph idx="4294967295" type="title"/>
          </p:nvPr>
        </p:nvSpPr>
        <p:spPr>
          <a:xfrm>
            <a:off x="4868213" y="1099275"/>
            <a:ext cx="2908500" cy="502500"/>
          </a:xfrm>
          <a:prstGeom prst="rect">
            <a:avLst/>
          </a:prstGeom>
          <a:noFill/>
          <a:ln>
            <a:noFill/>
          </a:ln>
        </p:spPr>
        <p:txBody>
          <a:bodyPr anchorCtr="0" anchor="t" bIns="34275" lIns="68575" spcFirstLastPara="1" rIns="68575" wrap="square" tIns="34275">
            <a:noAutofit/>
          </a:bodyPr>
          <a:lstStyle/>
          <a:p>
            <a:pPr indent="0" lvl="0" marL="0" marR="0" rtl="0" algn="ctr">
              <a:lnSpc>
                <a:spcPct val="90000"/>
              </a:lnSpc>
              <a:spcBef>
                <a:spcPts val="0"/>
              </a:spcBef>
              <a:spcAft>
                <a:spcPts val="0"/>
              </a:spcAft>
              <a:buClr>
                <a:srgbClr val="373839"/>
              </a:buClr>
              <a:buSzPts val="2700"/>
              <a:buFont typeface="Arial"/>
              <a:buNone/>
            </a:pPr>
            <a:r>
              <a:rPr b="1" i="0" lang="en" sz="1800" u="none" cap="none" strike="noStrike">
                <a:solidFill>
                  <a:srgbClr val="000000"/>
                </a:solidFill>
                <a:latin typeface="Arial"/>
                <a:ea typeface="Arial"/>
                <a:cs typeface="Arial"/>
                <a:sym typeface="Arial"/>
              </a:rPr>
              <a:t>VCO Demo Checklist</a:t>
            </a:r>
            <a:endParaRPr b="1" i="0" sz="1800" u="none" cap="none" strike="noStrike">
              <a:solidFill>
                <a:srgbClr val="000000"/>
              </a:solidFill>
              <a:latin typeface="Arial"/>
              <a:ea typeface="Arial"/>
              <a:cs typeface="Arial"/>
              <a:sym typeface="Arial"/>
            </a:endParaRPr>
          </a:p>
        </p:txBody>
      </p:sp>
      <p:sp>
        <p:nvSpPr>
          <p:cNvPr id="192" name="Google Shape;192;p44"/>
          <p:cNvSpPr txBox="1"/>
          <p:nvPr>
            <p:ph idx="4294967295" type="body"/>
          </p:nvPr>
        </p:nvSpPr>
        <p:spPr>
          <a:xfrm>
            <a:off x="4558781" y="1410994"/>
            <a:ext cx="4598400" cy="2445300"/>
          </a:xfrm>
          <a:prstGeom prst="rect">
            <a:avLst/>
          </a:prstGeom>
          <a:noFill/>
          <a:ln>
            <a:noFill/>
          </a:ln>
        </p:spPr>
        <p:txBody>
          <a:bodyPr anchorCtr="0" anchor="t" bIns="34275" lIns="68575" spcFirstLastPara="1" rIns="68575" wrap="square" tIns="34275">
            <a:noAutofit/>
          </a:bodyPr>
          <a:lstStyle/>
          <a:p>
            <a:pPr indent="-273050" lvl="0" marL="342900" marR="0" rtl="0" algn="l">
              <a:lnSpc>
                <a:spcPct val="90000"/>
              </a:lnSpc>
              <a:spcBef>
                <a:spcPts val="800"/>
              </a:spcBef>
              <a:spcAft>
                <a:spcPts val="0"/>
              </a:spcAft>
              <a:buClr>
                <a:srgbClr val="7FBBC0"/>
              </a:buClr>
              <a:buSzPts val="1700"/>
              <a:buFont typeface="Arial"/>
              <a:buChar char="•"/>
            </a:pPr>
            <a:r>
              <a:rPr b="0" i="0" lang="en" sz="1700" u="none" cap="none" strike="noStrike">
                <a:solidFill>
                  <a:srgbClr val="373839"/>
                </a:solidFill>
                <a:latin typeface="Arial"/>
                <a:ea typeface="Arial"/>
                <a:cs typeface="Arial"/>
                <a:sym typeface="Arial"/>
              </a:rPr>
              <a:t>vRAN/CRAN for LTE </a:t>
            </a:r>
            <a:endParaRPr b="0" i="0" sz="1700" u="none" cap="none" strike="noStrike">
              <a:solidFill>
                <a:srgbClr val="373839"/>
              </a:solidFill>
              <a:latin typeface="Arial"/>
              <a:ea typeface="Arial"/>
              <a:cs typeface="Arial"/>
              <a:sym typeface="Arial"/>
            </a:endParaRPr>
          </a:p>
          <a:p>
            <a:pPr indent="-273050" lvl="0" marL="342900" marR="0" rtl="0" algn="l">
              <a:lnSpc>
                <a:spcPct val="90000"/>
              </a:lnSpc>
              <a:spcBef>
                <a:spcPts val="0"/>
              </a:spcBef>
              <a:spcAft>
                <a:spcPts val="0"/>
              </a:spcAft>
              <a:buClr>
                <a:srgbClr val="7FBBC0"/>
              </a:buClr>
              <a:buSzPts val="1700"/>
              <a:buFont typeface="Arial"/>
              <a:buChar char="•"/>
            </a:pPr>
            <a:r>
              <a:rPr b="0" i="0" lang="en" sz="1700" u="none" cap="none" strike="noStrike">
                <a:solidFill>
                  <a:srgbClr val="373839"/>
                </a:solidFill>
                <a:latin typeface="Arial"/>
                <a:ea typeface="Arial"/>
                <a:cs typeface="Arial"/>
                <a:sym typeface="Arial"/>
              </a:rPr>
              <a:t>vRAN LTE low layer split (RoE)</a:t>
            </a:r>
            <a:endParaRPr b="0" i="0" sz="1700" u="none" cap="none" strike="noStrike">
              <a:solidFill>
                <a:srgbClr val="373839"/>
              </a:solidFill>
              <a:latin typeface="Arial"/>
              <a:ea typeface="Arial"/>
              <a:cs typeface="Arial"/>
              <a:sym typeface="Arial"/>
            </a:endParaRPr>
          </a:p>
          <a:p>
            <a:pPr indent="-273050" lvl="0" marL="342900" marR="0" rtl="0" algn="l">
              <a:lnSpc>
                <a:spcPct val="90000"/>
              </a:lnSpc>
              <a:spcBef>
                <a:spcPts val="0"/>
              </a:spcBef>
              <a:spcAft>
                <a:spcPts val="0"/>
              </a:spcAft>
              <a:buClr>
                <a:srgbClr val="7FBBC0"/>
              </a:buClr>
              <a:buSzPts val="1700"/>
              <a:buFont typeface="Arial"/>
              <a:buChar char="•"/>
            </a:pPr>
            <a:r>
              <a:rPr b="0" i="0" lang="en" sz="1700" u="none" cap="none" strike="noStrike">
                <a:solidFill>
                  <a:srgbClr val="373839"/>
                </a:solidFill>
                <a:latin typeface="Arial"/>
                <a:ea typeface="Arial"/>
                <a:cs typeface="Arial"/>
                <a:sym typeface="Arial"/>
              </a:rPr>
              <a:t>vRAN LTE high layer split (F1-like)</a:t>
            </a:r>
            <a:endParaRPr b="0" i="0" sz="1700" u="none" cap="none" strike="noStrike">
              <a:solidFill>
                <a:srgbClr val="373839"/>
              </a:solidFill>
              <a:latin typeface="Arial"/>
              <a:ea typeface="Arial"/>
              <a:cs typeface="Arial"/>
              <a:sym typeface="Arial"/>
            </a:endParaRPr>
          </a:p>
          <a:p>
            <a:pPr indent="-273050" lvl="0" marL="342900" marR="0" rtl="0" algn="l">
              <a:lnSpc>
                <a:spcPct val="90000"/>
              </a:lnSpc>
              <a:spcBef>
                <a:spcPts val="0"/>
              </a:spcBef>
              <a:spcAft>
                <a:spcPts val="0"/>
              </a:spcAft>
              <a:buClr>
                <a:srgbClr val="7FBBC0"/>
              </a:buClr>
              <a:buSzPts val="1700"/>
              <a:buFont typeface="Arial"/>
              <a:buChar char="•"/>
            </a:pPr>
            <a:r>
              <a:rPr b="0" i="0" lang="en" sz="1700" u="none" cap="none" strike="noStrike">
                <a:solidFill>
                  <a:srgbClr val="373839"/>
                </a:solidFill>
                <a:latin typeface="Arial"/>
                <a:ea typeface="Arial"/>
                <a:cs typeface="Arial"/>
                <a:sym typeface="Arial"/>
              </a:rPr>
              <a:t>Low latency service</a:t>
            </a:r>
            <a:endParaRPr b="0" i="0" sz="1700" u="none" cap="none" strike="noStrike">
              <a:solidFill>
                <a:srgbClr val="373839"/>
              </a:solidFill>
              <a:latin typeface="Arial"/>
              <a:ea typeface="Arial"/>
              <a:cs typeface="Arial"/>
              <a:sym typeface="Arial"/>
            </a:endParaRPr>
          </a:p>
          <a:p>
            <a:pPr indent="-273050" lvl="0" marL="342900" marR="0" rtl="0" algn="l">
              <a:lnSpc>
                <a:spcPct val="90000"/>
              </a:lnSpc>
              <a:spcBef>
                <a:spcPts val="0"/>
              </a:spcBef>
              <a:spcAft>
                <a:spcPts val="0"/>
              </a:spcAft>
              <a:buClr>
                <a:srgbClr val="7FBBC0"/>
              </a:buClr>
              <a:buSzPts val="1700"/>
              <a:buFont typeface="Arial"/>
              <a:buChar char="•"/>
            </a:pPr>
            <a:r>
              <a:rPr b="0" i="0" lang="en" sz="1700" u="none" cap="none" strike="noStrike">
                <a:solidFill>
                  <a:srgbClr val="000000"/>
                </a:solidFill>
                <a:latin typeface="Arial"/>
                <a:ea typeface="Arial"/>
                <a:cs typeface="Arial"/>
                <a:sym typeface="Arial"/>
              </a:rPr>
              <a:t>Network slicing</a:t>
            </a:r>
            <a:r>
              <a:rPr b="1" i="0" lang="en" sz="1700" u="none" cap="none" strike="noStrike">
                <a:solidFill>
                  <a:srgbClr val="000000"/>
                </a:solidFill>
                <a:latin typeface="Arial"/>
                <a:ea typeface="Arial"/>
                <a:cs typeface="Arial"/>
                <a:sym typeface="Arial"/>
              </a:rPr>
              <a:t>*</a:t>
            </a:r>
            <a:endParaRPr b="1" i="0" sz="1700" u="none" cap="none" strike="noStrike">
              <a:solidFill>
                <a:srgbClr val="000000"/>
              </a:solidFill>
              <a:latin typeface="Arial"/>
              <a:ea typeface="Arial"/>
              <a:cs typeface="Arial"/>
              <a:sym typeface="Arial"/>
            </a:endParaRPr>
          </a:p>
          <a:p>
            <a:pPr indent="-273050" lvl="0" marL="342900" marR="0" rtl="0" algn="l">
              <a:lnSpc>
                <a:spcPct val="90000"/>
              </a:lnSpc>
              <a:spcBef>
                <a:spcPts val="0"/>
              </a:spcBef>
              <a:spcAft>
                <a:spcPts val="0"/>
              </a:spcAft>
              <a:buClr>
                <a:srgbClr val="7FBBC0"/>
              </a:buClr>
              <a:buSzPts val="1700"/>
              <a:buFont typeface="Arial"/>
              <a:buChar char="•"/>
            </a:pPr>
            <a:r>
              <a:rPr b="0" i="0" lang="en" sz="1700" u="none" cap="none" strike="noStrike">
                <a:solidFill>
                  <a:schemeClr val="dk1"/>
                </a:solidFill>
                <a:latin typeface="Arial"/>
                <a:ea typeface="Arial"/>
                <a:cs typeface="Arial"/>
                <a:sym typeface="Arial"/>
              </a:rPr>
              <a:t>Single</a:t>
            </a:r>
            <a:r>
              <a:rPr b="0" i="0" lang="en" sz="1700" u="none" cap="none" strike="noStrike">
                <a:solidFill>
                  <a:srgbClr val="B7B7B7"/>
                </a:solidFill>
                <a:latin typeface="Arial"/>
                <a:ea typeface="Arial"/>
                <a:cs typeface="Arial"/>
                <a:sym typeface="Arial"/>
              </a:rPr>
              <a:t> </a:t>
            </a:r>
            <a:r>
              <a:rPr b="0" i="0" lang="en" sz="1700" u="none" cap="none" strike="noStrike">
                <a:solidFill>
                  <a:schemeClr val="dk1"/>
                </a:solidFill>
                <a:latin typeface="Arial"/>
                <a:ea typeface="Arial"/>
                <a:cs typeface="Arial"/>
                <a:sym typeface="Arial"/>
              </a:rPr>
              <a:t>LTE vEPC</a:t>
            </a:r>
            <a:endParaRPr b="0" i="0" sz="1700" u="none" cap="none" strike="noStrike">
              <a:solidFill>
                <a:srgbClr val="B7B7B7"/>
              </a:solidFill>
              <a:latin typeface="Arial"/>
              <a:ea typeface="Arial"/>
              <a:cs typeface="Arial"/>
              <a:sym typeface="Arial"/>
            </a:endParaRPr>
          </a:p>
          <a:p>
            <a:pPr indent="-273050" lvl="0" marL="342900" marR="0" rtl="0" algn="l">
              <a:lnSpc>
                <a:spcPct val="90000"/>
              </a:lnSpc>
              <a:spcBef>
                <a:spcPts val="0"/>
              </a:spcBef>
              <a:spcAft>
                <a:spcPts val="0"/>
              </a:spcAft>
              <a:buClr>
                <a:srgbClr val="7FBBC0"/>
              </a:buClr>
              <a:buSzPts val="1700"/>
              <a:buFont typeface="Arial"/>
              <a:buChar char="•"/>
            </a:pPr>
            <a:r>
              <a:rPr b="0" i="0" lang="en" sz="1700" u="none" cap="none" strike="noStrike">
                <a:solidFill>
                  <a:srgbClr val="000000"/>
                </a:solidFill>
                <a:latin typeface="Arial"/>
                <a:ea typeface="Arial"/>
                <a:cs typeface="Arial"/>
                <a:sym typeface="Arial"/>
              </a:rPr>
              <a:t>IMS and VoLTE</a:t>
            </a:r>
            <a:r>
              <a:rPr b="1" i="0" lang="en" sz="1700" u="none" cap="none" strike="noStrike">
                <a:solidFill>
                  <a:srgbClr val="000000"/>
                </a:solidFill>
                <a:latin typeface="Arial"/>
                <a:ea typeface="Arial"/>
                <a:cs typeface="Arial"/>
                <a:sym typeface="Arial"/>
              </a:rPr>
              <a:t>*</a:t>
            </a:r>
            <a:endParaRPr b="1" i="0" sz="1700" u="none" cap="none" strike="noStrike">
              <a:solidFill>
                <a:srgbClr val="000000"/>
              </a:solidFill>
              <a:latin typeface="Arial"/>
              <a:ea typeface="Arial"/>
              <a:cs typeface="Arial"/>
              <a:sym typeface="Arial"/>
            </a:endParaRPr>
          </a:p>
          <a:p>
            <a:pPr indent="-273050" lvl="0" marL="342900" marR="0" rtl="0" algn="l">
              <a:lnSpc>
                <a:spcPct val="90000"/>
              </a:lnSpc>
              <a:spcBef>
                <a:spcPts val="0"/>
              </a:spcBef>
              <a:spcAft>
                <a:spcPts val="0"/>
              </a:spcAft>
              <a:buClr>
                <a:srgbClr val="7FBBC0"/>
              </a:buClr>
              <a:buSzPts val="1700"/>
              <a:buFont typeface="Arial"/>
              <a:buChar char="•"/>
            </a:pPr>
            <a:r>
              <a:rPr b="0" i="0" lang="en" sz="1700" u="none" cap="none" strike="noStrike">
                <a:solidFill>
                  <a:schemeClr val="dk1"/>
                </a:solidFill>
                <a:latin typeface="Arial"/>
                <a:ea typeface="Arial"/>
                <a:cs typeface="Arial"/>
                <a:sym typeface="Arial"/>
              </a:rPr>
              <a:t>Ansible</a:t>
            </a:r>
            <a:r>
              <a:rPr b="0" i="0" lang="en" sz="1700" u="none" cap="none" strike="noStrike">
                <a:solidFill>
                  <a:srgbClr val="373839"/>
                </a:solidFill>
                <a:latin typeface="Arial"/>
                <a:ea typeface="Arial"/>
                <a:cs typeface="Arial"/>
                <a:sym typeface="Arial"/>
              </a:rPr>
              <a:t> based orchestration</a:t>
            </a:r>
            <a:endParaRPr b="0" i="0" sz="1700" u="none" cap="none" strike="noStrike">
              <a:solidFill>
                <a:srgbClr val="373839"/>
              </a:solidFill>
              <a:latin typeface="Arial"/>
              <a:ea typeface="Arial"/>
              <a:cs typeface="Arial"/>
              <a:sym typeface="Arial"/>
            </a:endParaRPr>
          </a:p>
          <a:p>
            <a:pPr indent="-273050" lvl="0" marL="342900" marR="0" rtl="0" algn="l">
              <a:lnSpc>
                <a:spcPct val="90000"/>
              </a:lnSpc>
              <a:spcBef>
                <a:spcPts val="0"/>
              </a:spcBef>
              <a:spcAft>
                <a:spcPts val="0"/>
              </a:spcAft>
              <a:buClr>
                <a:srgbClr val="7FBBC0"/>
              </a:buClr>
              <a:buSzPts val="1700"/>
              <a:buFont typeface="Arial"/>
              <a:buChar char="•"/>
            </a:pPr>
            <a:r>
              <a:rPr b="0" i="0" lang="en" sz="1700" u="none" cap="none" strike="noStrike">
                <a:solidFill>
                  <a:srgbClr val="373839"/>
                </a:solidFill>
                <a:latin typeface="Arial"/>
                <a:ea typeface="Arial"/>
                <a:cs typeface="Arial"/>
                <a:sym typeface="Arial"/>
              </a:rPr>
              <a:t>Service assurance &amp; monitoring</a:t>
            </a:r>
            <a:endParaRPr b="0" i="0" sz="1700" u="none" cap="none" strike="noStrike">
              <a:solidFill>
                <a:srgbClr val="373839"/>
              </a:solidFill>
              <a:latin typeface="Arial"/>
              <a:ea typeface="Arial"/>
              <a:cs typeface="Arial"/>
              <a:sym typeface="Arial"/>
            </a:endParaRPr>
          </a:p>
          <a:p>
            <a:pPr indent="-273050" lvl="0" marL="342900" marR="0" rtl="0" algn="l">
              <a:lnSpc>
                <a:spcPct val="90000"/>
              </a:lnSpc>
              <a:spcBef>
                <a:spcPts val="0"/>
              </a:spcBef>
              <a:spcAft>
                <a:spcPts val="0"/>
              </a:spcAft>
              <a:buClr>
                <a:srgbClr val="7FBBC0"/>
              </a:buClr>
              <a:buSzPts val="1700"/>
              <a:buFont typeface="Arial"/>
              <a:buChar char="•"/>
            </a:pPr>
            <a:r>
              <a:rPr b="0" i="0" lang="en" sz="1700" u="none" cap="none" strike="noStrike">
                <a:solidFill>
                  <a:srgbClr val="373839"/>
                </a:solidFill>
                <a:latin typeface="Arial"/>
                <a:ea typeface="Arial"/>
                <a:cs typeface="Arial"/>
                <a:sym typeface="Arial"/>
              </a:rPr>
              <a:t>Mix of bare metal, VMs, (</a:t>
            </a:r>
            <a:r>
              <a:rPr b="0" i="0" lang="en" sz="1700" u="none" cap="none" strike="noStrike">
                <a:solidFill>
                  <a:srgbClr val="000000"/>
                </a:solidFill>
                <a:latin typeface="Arial"/>
                <a:ea typeface="Arial"/>
                <a:cs typeface="Arial"/>
                <a:sym typeface="Arial"/>
              </a:rPr>
              <a:t>containers</a:t>
            </a:r>
            <a:r>
              <a:rPr b="1" i="0" lang="en" sz="1700" u="none" cap="none" strike="noStrike">
                <a:solidFill>
                  <a:srgbClr val="000000"/>
                </a:solidFill>
                <a:latin typeface="Arial"/>
                <a:ea typeface="Arial"/>
                <a:cs typeface="Arial"/>
                <a:sym typeface="Arial"/>
              </a:rPr>
              <a:t>*</a:t>
            </a:r>
            <a:r>
              <a:rPr b="0" i="0" lang="en" sz="1700" u="none" cap="none" strike="noStrike">
                <a:solidFill>
                  <a:srgbClr val="000000"/>
                </a:solidFill>
                <a:latin typeface="Arial"/>
                <a:ea typeface="Arial"/>
                <a:cs typeface="Arial"/>
                <a:sym typeface="Arial"/>
              </a:rPr>
              <a:t>)</a:t>
            </a:r>
            <a:endParaRPr b="0" i="0" sz="1700" u="none" cap="none" strike="noStrike">
              <a:solidFill>
                <a:srgbClr val="000000"/>
              </a:solidFill>
              <a:latin typeface="Arial"/>
              <a:ea typeface="Arial"/>
              <a:cs typeface="Arial"/>
              <a:sym typeface="Arial"/>
            </a:endParaRPr>
          </a:p>
        </p:txBody>
      </p:sp>
      <p:sp>
        <p:nvSpPr>
          <p:cNvPr id="193" name="Google Shape;193;p44"/>
          <p:cNvSpPr txBox="1"/>
          <p:nvPr/>
        </p:nvSpPr>
        <p:spPr>
          <a:xfrm>
            <a:off x="5224481" y="4026788"/>
            <a:ext cx="2908500" cy="366000"/>
          </a:xfrm>
          <a:prstGeom prst="rect">
            <a:avLst/>
          </a:prstGeom>
          <a:noFill/>
          <a:ln>
            <a:noFill/>
          </a:ln>
        </p:spPr>
        <p:txBody>
          <a:bodyPr anchorCtr="0" anchor="t" bIns="68575" lIns="68575" spcFirstLastPara="1" rIns="68575" wrap="square" tIns="68575">
            <a:noAutofit/>
          </a:bodyPr>
          <a:lstStyle/>
          <a:p>
            <a:pPr indent="0" lvl="0" marL="0" marR="0" rtl="0" algn="l">
              <a:lnSpc>
                <a:spcPct val="90000"/>
              </a:lnSpc>
              <a:spcBef>
                <a:spcPts val="800"/>
              </a:spcBef>
              <a:spcAft>
                <a:spcPts val="0"/>
              </a:spcAft>
              <a:buClr>
                <a:srgbClr val="000000"/>
              </a:buClr>
              <a:buSzPts val="1700"/>
              <a:buFont typeface="Arial"/>
              <a:buNone/>
            </a:pPr>
            <a:r>
              <a:rPr b="1" i="0" lang="en" sz="1700" u="none" cap="none" strike="noStrike">
                <a:solidFill>
                  <a:srgbClr val="373839"/>
                </a:solidFill>
                <a:latin typeface="Arial"/>
                <a:ea typeface="Arial"/>
                <a:cs typeface="Arial"/>
                <a:sym typeface="Arial"/>
              </a:rPr>
              <a:t>* </a:t>
            </a:r>
            <a:r>
              <a:rPr b="0" i="0" lang="en" sz="1700" u="none" cap="none" strike="noStrike">
                <a:solidFill>
                  <a:srgbClr val="373839"/>
                </a:solidFill>
                <a:latin typeface="Arial"/>
                <a:ea typeface="Arial"/>
                <a:cs typeface="Arial"/>
                <a:sym typeface="Arial"/>
              </a:rPr>
              <a:t>Goal for future VCO demo </a:t>
            </a:r>
            <a:endParaRPr b="0" i="0" sz="1100" u="none" cap="none" strike="noStrike">
              <a:solidFill>
                <a:srgbClr val="000000"/>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7" name="Shape 197"/>
        <p:cNvGrpSpPr/>
        <p:nvPr/>
      </p:nvGrpSpPr>
      <p:grpSpPr>
        <a:xfrm>
          <a:off x="0" y="0"/>
          <a:ext cx="0" cy="0"/>
          <a:chOff x="0" y="0"/>
          <a:chExt cx="0" cy="0"/>
        </a:xfrm>
      </p:grpSpPr>
      <p:sp>
        <p:nvSpPr>
          <p:cNvPr id="198" name="Google Shape;198;p45"/>
          <p:cNvSpPr txBox="1"/>
          <p:nvPr>
            <p:ph idx="4294967295" type="title"/>
          </p:nvPr>
        </p:nvSpPr>
        <p:spPr>
          <a:xfrm>
            <a:off x="2265919" y="160350"/>
            <a:ext cx="6878100" cy="502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FFFFF"/>
                </a:solidFill>
              </a:rPr>
              <a:t>2.0 Hardware and Software Stack</a:t>
            </a:r>
            <a:endParaRPr>
              <a:solidFill>
                <a:srgbClr val="FFFFFF"/>
              </a:solidFill>
            </a:endParaRPr>
          </a:p>
        </p:txBody>
      </p:sp>
      <p:sp>
        <p:nvSpPr>
          <p:cNvPr id="199" name="Google Shape;199;p45"/>
          <p:cNvSpPr txBox="1"/>
          <p:nvPr/>
        </p:nvSpPr>
        <p:spPr>
          <a:xfrm>
            <a:off x="58871" y="4724401"/>
            <a:ext cx="398100" cy="273900"/>
          </a:xfrm>
          <a:prstGeom prst="rect">
            <a:avLst/>
          </a:prstGeom>
          <a:noFill/>
          <a:ln>
            <a:noFill/>
          </a:ln>
        </p:spPr>
        <p:txBody>
          <a:bodyPr anchorCtr="0" anchor="ctr" bIns="18275" lIns="91400" spcFirstLastPara="1" rIns="91400" wrap="square" tIns="0">
            <a:noAutofit/>
          </a:bodyPr>
          <a:lstStyle/>
          <a:p>
            <a:pPr indent="0" lvl="0" marL="0" rtl="0" algn="l">
              <a:spcBef>
                <a:spcPts val="0"/>
              </a:spcBef>
              <a:spcAft>
                <a:spcPts val="0"/>
              </a:spcAft>
              <a:buNone/>
            </a:pPr>
            <a:fld id="{00000000-1234-1234-1234-123412341234}" type="slidenum">
              <a:rPr lang="en" sz="1100"/>
              <a:t>‹#›</a:t>
            </a:fld>
            <a:endParaRPr sz="1100"/>
          </a:p>
        </p:txBody>
      </p:sp>
      <p:pic>
        <p:nvPicPr>
          <p:cNvPr descr="mellanox-logo-square.png" id="200" name="Google Shape;200;p45"/>
          <p:cNvPicPr preferRelativeResize="0"/>
          <p:nvPr/>
        </p:nvPicPr>
        <p:blipFill rotWithShape="1">
          <a:blip r:embed="rId3">
            <a:alphaModFix/>
          </a:blip>
          <a:srcRect b="0" l="0" r="0" t="0"/>
          <a:stretch/>
        </p:blipFill>
        <p:spPr>
          <a:xfrm>
            <a:off x="279302" y="3973862"/>
            <a:ext cx="472500" cy="472500"/>
          </a:xfrm>
          <a:prstGeom prst="rect">
            <a:avLst/>
          </a:prstGeom>
          <a:noFill/>
          <a:ln>
            <a:noFill/>
          </a:ln>
        </p:spPr>
      </p:pic>
      <p:pic>
        <p:nvPicPr>
          <p:cNvPr descr="Red Hat.png" id="201" name="Google Shape;201;p45"/>
          <p:cNvPicPr preferRelativeResize="0"/>
          <p:nvPr/>
        </p:nvPicPr>
        <p:blipFill rotWithShape="1">
          <a:blip r:embed="rId4">
            <a:alphaModFix/>
          </a:blip>
          <a:srcRect b="0" l="0" r="0" t="0"/>
          <a:stretch/>
        </p:blipFill>
        <p:spPr>
          <a:xfrm>
            <a:off x="1016130" y="2851866"/>
            <a:ext cx="1380900" cy="442800"/>
          </a:xfrm>
          <a:prstGeom prst="rect">
            <a:avLst/>
          </a:prstGeom>
          <a:noFill/>
          <a:ln>
            <a:noFill/>
          </a:ln>
        </p:spPr>
      </p:pic>
      <p:pic>
        <p:nvPicPr>
          <p:cNvPr descr="VyOS.png" id="202" name="Google Shape;202;p45"/>
          <p:cNvPicPr preferRelativeResize="0"/>
          <p:nvPr/>
        </p:nvPicPr>
        <p:blipFill rotWithShape="1">
          <a:blip r:embed="rId5">
            <a:alphaModFix/>
          </a:blip>
          <a:srcRect b="0" l="0" r="0" t="0"/>
          <a:stretch/>
        </p:blipFill>
        <p:spPr>
          <a:xfrm>
            <a:off x="2840406" y="1983839"/>
            <a:ext cx="304800" cy="285600"/>
          </a:xfrm>
          <a:prstGeom prst="rect">
            <a:avLst/>
          </a:prstGeom>
          <a:noFill/>
          <a:ln>
            <a:noFill/>
          </a:ln>
        </p:spPr>
      </p:pic>
      <p:pic>
        <p:nvPicPr>
          <p:cNvPr descr="f5-logo-solid-alpha.png" id="203" name="Google Shape;203;p45"/>
          <p:cNvPicPr preferRelativeResize="0"/>
          <p:nvPr/>
        </p:nvPicPr>
        <p:blipFill rotWithShape="1">
          <a:blip r:embed="rId6">
            <a:alphaModFix/>
          </a:blip>
          <a:srcRect b="30480" l="29268" r="29548" t="29181"/>
          <a:stretch/>
        </p:blipFill>
        <p:spPr>
          <a:xfrm>
            <a:off x="112800" y="1895189"/>
            <a:ext cx="472500" cy="462900"/>
          </a:xfrm>
          <a:prstGeom prst="rect">
            <a:avLst/>
          </a:prstGeom>
          <a:noFill/>
          <a:ln>
            <a:noFill/>
          </a:ln>
        </p:spPr>
      </p:pic>
      <p:pic>
        <p:nvPicPr>
          <p:cNvPr descr="NS_LOGO_TAG_COL_POS_7in.png" id="204" name="Google Shape;204;p45"/>
          <p:cNvPicPr preferRelativeResize="0"/>
          <p:nvPr/>
        </p:nvPicPr>
        <p:blipFill rotWithShape="1">
          <a:blip r:embed="rId7">
            <a:alphaModFix/>
          </a:blip>
          <a:srcRect b="0" l="0" r="0" t="0"/>
          <a:stretch/>
        </p:blipFill>
        <p:spPr>
          <a:xfrm>
            <a:off x="1712867" y="2013839"/>
            <a:ext cx="1028100" cy="225600"/>
          </a:xfrm>
          <a:prstGeom prst="rect">
            <a:avLst/>
          </a:prstGeom>
          <a:noFill/>
          <a:ln>
            <a:noFill/>
          </a:ln>
        </p:spPr>
      </p:pic>
      <p:pic>
        <p:nvPicPr>
          <p:cNvPr descr="opnfv.png" id="205" name="Google Shape;205;p45"/>
          <p:cNvPicPr preferRelativeResize="0"/>
          <p:nvPr/>
        </p:nvPicPr>
        <p:blipFill rotWithShape="1">
          <a:blip r:embed="rId8">
            <a:alphaModFix/>
          </a:blip>
          <a:srcRect b="0" l="0" r="0" t="0"/>
          <a:stretch/>
        </p:blipFill>
        <p:spPr>
          <a:xfrm>
            <a:off x="1016119" y="1434334"/>
            <a:ext cx="1129500" cy="243300"/>
          </a:xfrm>
          <a:prstGeom prst="rect">
            <a:avLst/>
          </a:prstGeom>
          <a:noFill/>
          <a:ln>
            <a:noFill/>
          </a:ln>
        </p:spPr>
      </p:pic>
      <p:pic>
        <p:nvPicPr>
          <p:cNvPr id="206" name="Google Shape;206;p45"/>
          <p:cNvPicPr preferRelativeResize="0"/>
          <p:nvPr/>
        </p:nvPicPr>
        <p:blipFill>
          <a:blip r:embed="rId9">
            <a:alphaModFix/>
          </a:blip>
          <a:stretch>
            <a:fillRect/>
          </a:stretch>
        </p:blipFill>
        <p:spPr>
          <a:xfrm>
            <a:off x="2072181" y="2485882"/>
            <a:ext cx="1028025" cy="285555"/>
          </a:xfrm>
          <a:prstGeom prst="rect">
            <a:avLst/>
          </a:prstGeom>
          <a:noFill/>
          <a:ln>
            <a:noFill/>
          </a:ln>
        </p:spPr>
      </p:pic>
      <p:pic>
        <p:nvPicPr>
          <p:cNvPr id="207" name="Google Shape;207;p45"/>
          <p:cNvPicPr preferRelativeResize="0"/>
          <p:nvPr/>
        </p:nvPicPr>
        <p:blipFill>
          <a:blip r:embed="rId10">
            <a:alphaModFix/>
          </a:blip>
          <a:stretch>
            <a:fillRect/>
          </a:stretch>
        </p:blipFill>
        <p:spPr>
          <a:xfrm>
            <a:off x="549844" y="2439373"/>
            <a:ext cx="1129407" cy="378572"/>
          </a:xfrm>
          <a:prstGeom prst="rect">
            <a:avLst/>
          </a:prstGeom>
          <a:noFill/>
          <a:ln>
            <a:noFill/>
          </a:ln>
        </p:spPr>
      </p:pic>
      <p:pic>
        <p:nvPicPr>
          <p:cNvPr id="208" name="Google Shape;208;p45"/>
          <p:cNvPicPr preferRelativeResize="0"/>
          <p:nvPr/>
        </p:nvPicPr>
        <p:blipFill>
          <a:blip r:embed="rId11">
            <a:alphaModFix/>
          </a:blip>
          <a:stretch>
            <a:fillRect/>
          </a:stretch>
        </p:blipFill>
        <p:spPr>
          <a:xfrm>
            <a:off x="2008851" y="3973862"/>
            <a:ext cx="1069136" cy="472500"/>
          </a:xfrm>
          <a:prstGeom prst="rect">
            <a:avLst/>
          </a:prstGeom>
          <a:noFill/>
          <a:ln>
            <a:noFill/>
          </a:ln>
        </p:spPr>
      </p:pic>
      <p:pic>
        <p:nvPicPr>
          <p:cNvPr id="209" name="Google Shape;209;p45"/>
          <p:cNvPicPr preferRelativeResize="0"/>
          <p:nvPr/>
        </p:nvPicPr>
        <p:blipFill>
          <a:blip r:embed="rId12">
            <a:alphaModFix/>
          </a:blip>
          <a:stretch>
            <a:fillRect/>
          </a:stretch>
        </p:blipFill>
        <p:spPr>
          <a:xfrm>
            <a:off x="853725" y="4020825"/>
            <a:ext cx="918305" cy="378575"/>
          </a:xfrm>
          <a:prstGeom prst="rect">
            <a:avLst/>
          </a:prstGeom>
          <a:noFill/>
          <a:ln>
            <a:noFill/>
          </a:ln>
        </p:spPr>
      </p:pic>
      <p:pic>
        <p:nvPicPr>
          <p:cNvPr id="210" name="Google Shape;210;p45"/>
          <p:cNvPicPr preferRelativeResize="0"/>
          <p:nvPr/>
        </p:nvPicPr>
        <p:blipFill>
          <a:blip r:embed="rId13">
            <a:alphaModFix/>
          </a:blip>
          <a:stretch>
            <a:fillRect/>
          </a:stretch>
        </p:blipFill>
        <p:spPr>
          <a:xfrm>
            <a:off x="359097" y="3443961"/>
            <a:ext cx="1028025" cy="361685"/>
          </a:xfrm>
          <a:prstGeom prst="rect">
            <a:avLst/>
          </a:prstGeom>
          <a:noFill/>
          <a:ln>
            <a:noFill/>
          </a:ln>
        </p:spPr>
      </p:pic>
      <p:pic>
        <p:nvPicPr>
          <p:cNvPr id="211" name="Google Shape;211;p45"/>
          <p:cNvPicPr preferRelativeResize="0"/>
          <p:nvPr/>
        </p:nvPicPr>
        <p:blipFill>
          <a:blip r:embed="rId14">
            <a:alphaModFix/>
          </a:blip>
          <a:stretch>
            <a:fillRect/>
          </a:stretch>
        </p:blipFill>
        <p:spPr>
          <a:xfrm>
            <a:off x="752866" y="2013801"/>
            <a:ext cx="723275" cy="225677"/>
          </a:xfrm>
          <a:prstGeom prst="rect">
            <a:avLst/>
          </a:prstGeom>
          <a:noFill/>
          <a:ln>
            <a:noFill/>
          </a:ln>
        </p:spPr>
      </p:pic>
      <p:grpSp>
        <p:nvGrpSpPr>
          <p:cNvPr id="212" name="Google Shape;212;p45"/>
          <p:cNvGrpSpPr/>
          <p:nvPr/>
        </p:nvGrpSpPr>
        <p:grpSpPr>
          <a:xfrm>
            <a:off x="3609413" y="791122"/>
            <a:ext cx="5327914" cy="3530703"/>
            <a:chOff x="514350" y="1193747"/>
            <a:chExt cx="5327914" cy="3530703"/>
          </a:xfrm>
        </p:grpSpPr>
        <p:sp>
          <p:nvSpPr>
            <p:cNvPr id="213" name="Google Shape;213;p45"/>
            <p:cNvSpPr/>
            <p:nvPr/>
          </p:nvSpPr>
          <p:spPr>
            <a:xfrm>
              <a:off x="514350" y="2393625"/>
              <a:ext cx="1421100" cy="673500"/>
            </a:xfrm>
            <a:prstGeom prst="rect">
              <a:avLst/>
            </a:prstGeom>
            <a:gradFill>
              <a:gsLst>
                <a:gs pos="0">
                  <a:srgbClr val="FFC982"/>
                </a:gs>
                <a:gs pos="100000">
                  <a:srgbClr val="F58F09"/>
                </a:gs>
              </a:gsLst>
              <a:lin ang="5400012" scaled="0"/>
            </a:gradFill>
            <a:ln cap="flat" cmpd="sng" w="9525">
              <a:solidFill>
                <a:srgbClr val="FF9900"/>
              </a:solidFill>
              <a:prstDash val="solid"/>
              <a:miter lim="8000"/>
              <a:headEnd len="sm" w="sm" type="none"/>
              <a:tailEnd len="sm" w="sm" type="none"/>
            </a:ln>
          </p:spPr>
          <p:txBody>
            <a:bodyPr anchorCtr="0" anchor="ctr" bIns="45725" lIns="91425" spcFirstLastPara="1" rIns="91425" wrap="square" tIns="45725">
              <a:noAutofit/>
            </a:bodyPr>
            <a:lstStyle/>
            <a:p>
              <a:pPr indent="0" lvl="0" marL="0" marR="0" rtl="0" algn="ctr">
                <a:lnSpc>
                  <a:spcPct val="100000"/>
                </a:lnSpc>
                <a:spcBef>
                  <a:spcPts val="0"/>
                </a:spcBef>
                <a:spcAft>
                  <a:spcPts val="0"/>
                </a:spcAft>
                <a:buClr>
                  <a:srgbClr val="FFFFFF"/>
                </a:buClr>
                <a:buFont typeface="Calibri"/>
                <a:buNone/>
              </a:pPr>
              <a:r>
                <a:rPr b="0" i="0" lang="en" sz="1100" u="none" cap="none" strike="noStrike">
                  <a:solidFill>
                    <a:srgbClr val="FFFFFF"/>
                  </a:solidFill>
                  <a:latin typeface="Calibri"/>
                  <a:ea typeface="Calibri"/>
                  <a:cs typeface="Calibri"/>
                  <a:sym typeface="Calibri"/>
                </a:rPr>
                <a:t>VNF Manager</a:t>
              </a:r>
              <a:endParaRPr sz="1100"/>
            </a:p>
          </p:txBody>
        </p:sp>
        <p:sp>
          <p:nvSpPr>
            <p:cNvPr id="214" name="Google Shape;214;p45"/>
            <p:cNvSpPr/>
            <p:nvPr/>
          </p:nvSpPr>
          <p:spPr>
            <a:xfrm>
              <a:off x="522311" y="3124200"/>
              <a:ext cx="1421100" cy="1600200"/>
            </a:xfrm>
            <a:prstGeom prst="rect">
              <a:avLst/>
            </a:prstGeom>
            <a:gradFill>
              <a:gsLst>
                <a:gs pos="0">
                  <a:srgbClr val="FFC982"/>
                </a:gs>
                <a:gs pos="100000">
                  <a:srgbClr val="F58F09"/>
                </a:gs>
              </a:gsLst>
              <a:lin ang="5400012" scaled="0"/>
            </a:gradFill>
            <a:ln cap="flat" cmpd="sng" w="9525">
              <a:solidFill>
                <a:srgbClr val="FF9900"/>
              </a:solidFill>
              <a:prstDash val="solid"/>
              <a:miter lim="8000"/>
              <a:headEnd len="sm" w="sm" type="none"/>
              <a:tailEnd len="sm" w="sm" type="none"/>
            </a:ln>
          </p:spPr>
          <p:txBody>
            <a:bodyPr anchorCtr="0" anchor="ctr" bIns="45725" lIns="91425" spcFirstLastPara="1" rIns="91425" wrap="square" tIns="45725">
              <a:noAutofit/>
            </a:bodyPr>
            <a:lstStyle/>
            <a:p>
              <a:pPr indent="0" lvl="0" marL="0" marR="0" rtl="0" algn="ctr">
                <a:lnSpc>
                  <a:spcPct val="100000"/>
                </a:lnSpc>
                <a:spcBef>
                  <a:spcPts val="0"/>
                </a:spcBef>
                <a:spcAft>
                  <a:spcPts val="0"/>
                </a:spcAft>
                <a:buClr>
                  <a:srgbClr val="FFFFFF"/>
                </a:buClr>
                <a:buFont typeface="Calibri"/>
                <a:buNone/>
              </a:pPr>
              <a:r>
                <a:rPr b="0" i="0" lang="en" sz="1100" u="none" cap="none" strike="noStrike">
                  <a:solidFill>
                    <a:srgbClr val="FFFFFF"/>
                  </a:solidFill>
                  <a:latin typeface="Calibri"/>
                  <a:ea typeface="Calibri"/>
                  <a:cs typeface="Calibri"/>
                  <a:sym typeface="Calibri"/>
                </a:rPr>
                <a:t>SDN Controller</a:t>
              </a:r>
              <a:endParaRPr sz="1100"/>
            </a:p>
          </p:txBody>
        </p:sp>
        <p:pic>
          <p:nvPicPr>
            <p:cNvPr descr="logo.png" id="215" name="Google Shape;215;p45"/>
            <p:cNvPicPr preferRelativeResize="0"/>
            <p:nvPr/>
          </p:nvPicPr>
          <p:blipFill rotWithShape="1">
            <a:blip r:embed="rId15">
              <a:alphaModFix/>
            </a:blip>
            <a:srcRect b="0" l="0" r="0" t="0"/>
            <a:stretch/>
          </p:blipFill>
          <p:spPr>
            <a:xfrm>
              <a:off x="538238" y="4218262"/>
              <a:ext cx="1380900" cy="225600"/>
            </a:xfrm>
            <a:prstGeom prst="rect">
              <a:avLst/>
            </a:prstGeom>
            <a:solidFill>
              <a:srgbClr val="FFFFFF"/>
            </a:solidFill>
            <a:ln cap="flat" cmpd="sng" w="9525">
              <a:solidFill>
                <a:srgbClr val="000000"/>
              </a:solidFill>
              <a:prstDash val="solid"/>
              <a:round/>
              <a:headEnd len="sm" w="sm" type="none"/>
              <a:tailEnd len="sm" w="sm" type="none"/>
            </a:ln>
          </p:spPr>
        </p:pic>
        <p:sp>
          <p:nvSpPr>
            <p:cNvPr id="216" name="Google Shape;216;p45"/>
            <p:cNvSpPr/>
            <p:nvPr/>
          </p:nvSpPr>
          <p:spPr>
            <a:xfrm>
              <a:off x="1986725" y="1806313"/>
              <a:ext cx="3828300" cy="548700"/>
            </a:xfrm>
            <a:prstGeom prst="rect">
              <a:avLst/>
            </a:prstGeom>
            <a:gradFill>
              <a:gsLst>
                <a:gs pos="0">
                  <a:srgbClr val="FFC982"/>
                </a:gs>
                <a:gs pos="100000">
                  <a:srgbClr val="F58F09"/>
                </a:gs>
              </a:gsLst>
              <a:lin ang="5400012" scaled="0"/>
            </a:gradFill>
            <a:ln cap="flat" cmpd="sng" w="9525">
              <a:solidFill>
                <a:srgbClr val="FF9900"/>
              </a:solidFill>
              <a:prstDash val="solid"/>
              <a:miter lim="8000"/>
              <a:headEnd len="sm" w="sm" type="none"/>
              <a:tailEnd len="sm" w="sm" type="none"/>
            </a:ln>
          </p:spPr>
          <p:txBody>
            <a:bodyPr anchorCtr="0" anchor="ctr" bIns="45725" lIns="91425" spcFirstLastPara="1" rIns="91425" wrap="square" tIns="45725">
              <a:noAutofit/>
            </a:bodyPr>
            <a:lstStyle/>
            <a:p>
              <a:pPr indent="0" lvl="0" marL="0" marR="0" rtl="0" algn="ctr">
                <a:lnSpc>
                  <a:spcPct val="100000"/>
                </a:lnSpc>
                <a:spcBef>
                  <a:spcPts val="0"/>
                </a:spcBef>
                <a:spcAft>
                  <a:spcPts val="0"/>
                </a:spcAft>
                <a:buClr>
                  <a:srgbClr val="FFFFFF"/>
                </a:buClr>
                <a:buFont typeface="Calibri"/>
                <a:buNone/>
              </a:pPr>
              <a:r>
                <a:rPr b="0" i="0" lang="en" sz="1100" u="none" cap="none" strike="noStrike">
                  <a:solidFill>
                    <a:srgbClr val="FFFFFF"/>
                  </a:solidFill>
                  <a:latin typeface="Calibri"/>
                  <a:ea typeface="Calibri"/>
                  <a:cs typeface="Calibri"/>
                  <a:sym typeface="Calibri"/>
                </a:rPr>
                <a:t>NFV Orchestrator, Service Assurance (Met Mon)</a:t>
              </a:r>
              <a:endParaRPr sz="1100"/>
            </a:p>
          </p:txBody>
        </p:sp>
        <p:sp>
          <p:nvSpPr>
            <p:cNvPr id="217" name="Google Shape;217;p45"/>
            <p:cNvSpPr/>
            <p:nvPr/>
          </p:nvSpPr>
          <p:spPr>
            <a:xfrm>
              <a:off x="1986725" y="2420234"/>
              <a:ext cx="1873500" cy="377700"/>
            </a:xfrm>
            <a:prstGeom prst="rect">
              <a:avLst/>
            </a:prstGeom>
            <a:gradFill>
              <a:gsLst>
                <a:gs pos="0">
                  <a:srgbClr val="FFC982"/>
                </a:gs>
                <a:gs pos="100000">
                  <a:srgbClr val="F58F09"/>
                </a:gs>
              </a:gsLst>
              <a:lin ang="5400012" scaled="0"/>
            </a:gradFill>
            <a:ln cap="flat" cmpd="sng" w="9525">
              <a:solidFill>
                <a:srgbClr val="FF9900"/>
              </a:solidFill>
              <a:prstDash val="solid"/>
              <a:miter lim="8000"/>
              <a:headEnd len="sm" w="sm" type="none"/>
              <a:tailEnd len="sm" w="sm" type="none"/>
            </a:ln>
          </p:spPr>
          <p:txBody>
            <a:bodyPr anchorCtr="0" anchor="ctr" bIns="45725" lIns="91425" spcFirstLastPara="1" rIns="91425" wrap="square" tIns="45725">
              <a:noAutofit/>
            </a:bodyPr>
            <a:lstStyle/>
            <a:p>
              <a:pPr indent="0" lvl="0" marL="0" marR="0" rtl="0" algn="ctr">
                <a:lnSpc>
                  <a:spcPct val="100000"/>
                </a:lnSpc>
                <a:spcBef>
                  <a:spcPts val="0"/>
                </a:spcBef>
                <a:spcAft>
                  <a:spcPts val="0"/>
                </a:spcAft>
                <a:buClr>
                  <a:srgbClr val="FFFFFF"/>
                </a:buClr>
                <a:buFont typeface="Calibri"/>
                <a:buNone/>
              </a:pPr>
              <a:r>
                <a:rPr b="0" i="0" lang="en" sz="1100" u="none" cap="none" strike="noStrike">
                  <a:solidFill>
                    <a:srgbClr val="FFFFFF"/>
                  </a:solidFill>
                  <a:latin typeface="Calibri"/>
                  <a:ea typeface="Calibri"/>
                  <a:cs typeface="Calibri"/>
                  <a:sym typeface="Calibri"/>
                </a:rPr>
                <a:t>Element Manager</a:t>
              </a:r>
              <a:endParaRPr sz="1100"/>
            </a:p>
          </p:txBody>
        </p:sp>
        <p:sp>
          <p:nvSpPr>
            <p:cNvPr id="218" name="Google Shape;218;p45"/>
            <p:cNvSpPr/>
            <p:nvPr/>
          </p:nvSpPr>
          <p:spPr>
            <a:xfrm>
              <a:off x="1995064" y="2901444"/>
              <a:ext cx="867300" cy="482100"/>
            </a:xfrm>
            <a:prstGeom prst="rect">
              <a:avLst/>
            </a:prstGeom>
            <a:gradFill>
              <a:gsLst>
                <a:gs pos="0">
                  <a:srgbClr val="FFC982"/>
                </a:gs>
                <a:gs pos="100000">
                  <a:srgbClr val="F58F09"/>
                </a:gs>
              </a:gsLst>
              <a:lin ang="5400012" scaled="0"/>
            </a:gradFill>
            <a:ln cap="flat" cmpd="sng" w="9525">
              <a:solidFill>
                <a:srgbClr val="FF9900"/>
              </a:solidFill>
              <a:prstDash val="solid"/>
              <a:miter lim="8000"/>
              <a:headEnd len="sm" w="sm" type="none"/>
              <a:tailEnd len="sm" w="sm" type="none"/>
            </a:ln>
          </p:spPr>
          <p:txBody>
            <a:bodyPr anchorCtr="0" anchor="ctr" bIns="45725" lIns="91425" spcFirstLastPara="1" rIns="91425" wrap="square" tIns="45725">
              <a:noAutofit/>
            </a:bodyPr>
            <a:lstStyle/>
            <a:p>
              <a:pPr indent="0" lvl="0" marL="0" marR="0" rtl="0" algn="ctr">
                <a:lnSpc>
                  <a:spcPct val="100000"/>
                </a:lnSpc>
                <a:spcBef>
                  <a:spcPts val="0"/>
                </a:spcBef>
                <a:spcAft>
                  <a:spcPts val="0"/>
                </a:spcAft>
                <a:buClr>
                  <a:srgbClr val="FFFFFF"/>
                </a:buClr>
                <a:buFont typeface="Calibri"/>
                <a:buNone/>
              </a:pPr>
              <a:r>
                <a:rPr b="0" i="0" lang="en" sz="1100" u="none" cap="none" strike="noStrike">
                  <a:solidFill>
                    <a:srgbClr val="FFFFFF"/>
                  </a:solidFill>
                  <a:latin typeface="Calibri"/>
                  <a:ea typeface="Calibri"/>
                  <a:cs typeface="Calibri"/>
                  <a:sym typeface="Calibri"/>
                </a:rPr>
                <a:t>VNF(s)</a:t>
              </a:r>
              <a:endParaRPr sz="1100"/>
            </a:p>
            <a:p>
              <a:pPr indent="0" lvl="0" marL="0" marR="0" rtl="0" algn="ctr">
                <a:lnSpc>
                  <a:spcPct val="100000"/>
                </a:lnSpc>
                <a:spcBef>
                  <a:spcPts val="0"/>
                </a:spcBef>
                <a:spcAft>
                  <a:spcPts val="0"/>
                </a:spcAft>
                <a:buClr>
                  <a:srgbClr val="FFFFFF"/>
                </a:buClr>
                <a:buFont typeface="Calibri"/>
                <a:buNone/>
              </a:pPr>
              <a:r>
                <a:rPr b="0" i="0" lang="en" sz="1100" u="none" cap="none" strike="noStrike">
                  <a:solidFill>
                    <a:srgbClr val="FFFFFF"/>
                  </a:solidFill>
                  <a:latin typeface="Calibri"/>
                  <a:ea typeface="Calibri"/>
                  <a:cs typeface="Calibri"/>
                  <a:sym typeface="Calibri"/>
                </a:rPr>
                <a:t>vBNG</a:t>
              </a:r>
              <a:endParaRPr sz="1100"/>
            </a:p>
          </p:txBody>
        </p:sp>
        <p:sp>
          <p:nvSpPr>
            <p:cNvPr id="219" name="Google Shape;219;p45"/>
            <p:cNvSpPr/>
            <p:nvPr/>
          </p:nvSpPr>
          <p:spPr>
            <a:xfrm>
              <a:off x="1995064" y="3460540"/>
              <a:ext cx="3838500" cy="574800"/>
            </a:xfrm>
            <a:prstGeom prst="rect">
              <a:avLst/>
            </a:prstGeom>
            <a:gradFill>
              <a:gsLst>
                <a:gs pos="0">
                  <a:srgbClr val="FFC982"/>
                </a:gs>
                <a:gs pos="100000">
                  <a:srgbClr val="F58F09"/>
                </a:gs>
              </a:gsLst>
              <a:lin ang="5400012" scaled="0"/>
            </a:gradFill>
            <a:ln cap="flat" cmpd="sng" w="9525">
              <a:solidFill>
                <a:srgbClr val="FF9900"/>
              </a:solidFill>
              <a:prstDash val="solid"/>
              <a:miter lim="8000"/>
              <a:headEnd len="sm" w="sm" type="none"/>
              <a:tailEnd len="sm" w="sm" type="none"/>
            </a:ln>
          </p:spPr>
          <p:txBody>
            <a:bodyPr anchorCtr="0" anchor="ctr" bIns="45725" lIns="91425" spcFirstLastPara="1" rIns="91425" wrap="square" tIns="45725">
              <a:noAutofit/>
            </a:bodyPr>
            <a:lstStyle/>
            <a:p>
              <a:pPr indent="0" lvl="0" marL="0" marR="0" rtl="0" algn="ctr">
                <a:lnSpc>
                  <a:spcPct val="100000"/>
                </a:lnSpc>
                <a:spcBef>
                  <a:spcPts val="0"/>
                </a:spcBef>
                <a:spcAft>
                  <a:spcPts val="0"/>
                </a:spcAft>
                <a:buClr>
                  <a:srgbClr val="FFFFFF"/>
                </a:buClr>
                <a:buFont typeface="Calibri"/>
                <a:buNone/>
              </a:pPr>
              <a:r>
                <a:rPr b="0" i="0" lang="en" sz="1100" u="none" cap="none" strike="noStrike">
                  <a:solidFill>
                    <a:srgbClr val="FFFFFF"/>
                  </a:solidFill>
                  <a:latin typeface="Calibri"/>
                  <a:ea typeface="Calibri"/>
                  <a:cs typeface="Calibri"/>
                  <a:sym typeface="Calibri"/>
                </a:rPr>
                <a:t>NFVI</a:t>
              </a:r>
              <a:endParaRPr sz="1100"/>
            </a:p>
          </p:txBody>
        </p:sp>
        <p:sp>
          <p:nvSpPr>
            <p:cNvPr id="220" name="Google Shape;220;p45"/>
            <p:cNvSpPr/>
            <p:nvPr/>
          </p:nvSpPr>
          <p:spPr>
            <a:xfrm>
              <a:off x="538236" y="1193747"/>
              <a:ext cx="5276400" cy="548700"/>
            </a:xfrm>
            <a:prstGeom prst="rect">
              <a:avLst/>
            </a:prstGeom>
            <a:gradFill>
              <a:gsLst>
                <a:gs pos="0">
                  <a:srgbClr val="FFC982"/>
                </a:gs>
                <a:gs pos="100000">
                  <a:srgbClr val="F58F09"/>
                </a:gs>
              </a:gsLst>
              <a:lin ang="5400012" scaled="0"/>
            </a:gradFill>
            <a:ln cap="flat" cmpd="sng" w="9525">
              <a:solidFill>
                <a:srgbClr val="FF9900"/>
              </a:solidFill>
              <a:prstDash val="solid"/>
              <a:miter lim="8000"/>
              <a:headEnd len="sm" w="sm" type="none"/>
              <a:tailEnd len="sm" w="sm" type="none"/>
            </a:ln>
          </p:spPr>
          <p:txBody>
            <a:bodyPr anchorCtr="0" anchor="ctr" bIns="45725" lIns="91425" spcFirstLastPara="1" rIns="91425" wrap="square" tIns="45725">
              <a:noAutofit/>
            </a:bodyPr>
            <a:lstStyle/>
            <a:p>
              <a:pPr indent="0" lvl="0" marL="0" marR="0" rtl="0" algn="ctr">
                <a:lnSpc>
                  <a:spcPct val="100000"/>
                </a:lnSpc>
                <a:spcBef>
                  <a:spcPts val="0"/>
                </a:spcBef>
                <a:spcAft>
                  <a:spcPts val="0"/>
                </a:spcAft>
                <a:buClr>
                  <a:srgbClr val="FFFFFF"/>
                </a:buClr>
                <a:buFont typeface="Calibri"/>
                <a:buNone/>
              </a:pPr>
              <a:r>
                <a:rPr lang="en" sz="1100">
                  <a:solidFill>
                    <a:srgbClr val="FFFFFF"/>
                  </a:solidFill>
                  <a:latin typeface="Calibri"/>
                  <a:ea typeface="Calibri"/>
                  <a:cs typeface="Calibri"/>
                  <a:sym typeface="Calibri"/>
                </a:rPr>
                <a:t>ONAP Orchestrator</a:t>
              </a:r>
              <a:endParaRPr sz="1100"/>
            </a:p>
          </p:txBody>
        </p:sp>
        <p:sp>
          <p:nvSpPr>
            <p:cNvPr id="221" name="Google Shape;221;p45"/>
            <p:cNvSpPr/>
            <p:nvPr/>
          </p:nvSpPr>
          <p:spPr>
            <a:xfrm>
              <a:off x="1995064" y="4414550"/>
              <a:ext cx="3838500" cy="309900"/>
            </a:xfrm>
            <a:prstGeom prst="rect">
              <a:avLst/>
            </a:prstGeom>
            <a:gradFill>
              <a:gsLst>
                <a:gs pos="0">
                  <a:srgbClr val="F48208"/>
                </a:gs>
                <a:gs pos="100000">
                  <a:srgbClr val="703E08"/>
                </a:gs>
              </a:gsLst>
              <a:path path="circle">
                <a:fillToRect b="50%" l="50%" r="50%" t="50%"/>
              </a:path>
              <a:tileRect/>
            </a:gradFill>
            <a:ln cap="flat" cmpd="sng" w="9525">
              <a:solidFill>
                <a:srgbClr val="FF9900"/>
              </a:solidFill>
              <a:prstDash val="solid"/>
              <a:miter lim="8000"/>
              <a:headEnd len="sm" w="sm" type="none"/>
              <a:tailEnd len="sm" w="sm" type="none"/>
            </a:ln>
          </p:spPr>
          <p:txBody>
            <a:bodyPr anchorCtr="0" anchor="ctr" bIns="45725" lIns="91425" spcFirstLastPara="1" rIns="91425" wrap="square" tIns="45725">
              <a:noAutofit/>
            </a:bodyPr>
            <a:lstStyle/>
            <a:p>
              <a:pPr indent="0" lvl="0" marL="0" marR="0" rtl="0" algn="ctr">
                <a:lnSpc>
                  <a:spcPct val="100000"/>
                </a:lnSpc>
                <a:spcBef>
                  <a:spcPts val="0"/>
                </a:spcBef>
                <a:spcAft>
                  <a:spcPts val="0"/>
                </a:spcAft>
                <a:buClr>
                  <a:srgbClr val="FFFFFF"/>
                </a:buClr>
                <a:buFont typeface="Calibri"/>
                <a:buNone/>
              </a:pPr>
              <a:r>
                <a:rPr b="0" i="0" lang="en" sz="1100" u="none" cap="none" strike="noStrike">
                  <a:solidFill>
                    <a:srgbClr val="FFFFFF"/>
                  </a:solidFill>
                  <a:latin typeface="Calibri"/>
                  <a:ea typeface="Calibri"/>
                  <a:cs typeface="Calibri"/>
                  <a:sym typeface="Calibri"/>
                </a:rPr>
                <a:t>White Box Switch Fabric</a:t>
              </a:r>
              <a:endParaRPr sz="1100"/>
            </a:p>
          </p:txBody>
        </p:sp>
        <p:sp>
          <p:nvSpPr>
            <p:cNvPr id="222" name="Google Shape;222;p45"/>
            <p:cNvSpPr/>
            <p:nvPr/>
          </p:nvSpPr>
          <p:spPr>
            <a:xfrm>
              <a:off x="1995064" y="4063933"/>
              <a:ext cx="3847200" cy="309900"/>
            </a:xfrm>
            <a:prstGeom prst="rect">
              <a:avLst/>
            </a:prstGeom>
            <a:gradFill>
              <a:gsLst>
                <a:gs pos="0">
                  <a:srgbClr val="F48208"/>
                </a:gs>
                <a:gs pos="100000">
                  <a:srgbClr val="703E08"/>
                </a:gs>
              </a:gsLst>
              <a:lin ang="5400012" scaled="0"/>
            </a:gradFill>
            <a:ln cap="flat" cmpd="sng" w="9525">
              <a:solidFill>
                <a:srgbClr val="FF9900"/>
              </a:solidFill>
              <a:prstDash val="solid"/>
              <a:miter lim="8000"/>
              <a:headEnd len="sm" w="sm" type="none"/>
              <a:tailEnd len="sm" w="sm" type="none"/>
            </a:ln>
          </p:spPr>
          <p:txBody>
            <a:bodyPr anchorCtr="0" anchor="ctr" bIns="45725" lIns="91425" spcFirstLastPara="1" rIns="91425" wrap="square" tIns="45725">
              <a:noAutofit/>
            </a:bodyPr>
            <a:lstStyle/>
            <a:p>
              <a:pPr indent="0" lvl="0" marL="0" marR="0" rtl="0" algn="ctr">
                <a:lnSpc>
                  <a:spcPct val="100000"/>
                </a:lnSpc>
                <a:spcBef>
                  <a:spcPts val="0"/>
                </a:spcBef>
                <a:spcAft>
                  <a:spcPts val="0"/>
                </a:spcAft>
                <a:buClr>
                  <a:srgbClr val="FFFFFF"/>
                </a:buClr>
                <a:buFont typeface="Calibri"/>
                <a:buNone/>
              </a:pPr>
              <a:r>
                <a:rPr b="0" i="0" lang="en" sz="1100" u="none" cap="none" strike="noStrike">
                  <a:solidFill>
                    <a:srgbClr val="FFFFFF"/>
                  </a:solidFill>
                  <a:latin typeface="Calibri"/>
                  <a:ea typeface="Calibri"/>
                  <a:cs typeface="Calibri"/>
                  <a:sym typeface="Calibri"/>
                </a:rPr>
                <a:t>Servers/HW</a:t>
              </a:r>
              <a:endParaRPr sz="1100"/>
            </a:p>
          </p:txBody>
        </p:sp>
        <p:sp>
          <p:nvSpPr>
            <p:cNvPr id="223" name="Google Shape;223;p45"/>
            <p:cNvSpPr/>
            <p:nvPr/>
          </p:nvSpPr>
          <p:spPr>
            <a:xfrm>
              <a:off x="2993132" y="2897809"/>
              <a:ext cx="867300" cy="482100"/>
            </a:xfrm>
            <a:prstGeom prst="rect">
              <a:avLst/>
            </a:prstGeom>
            <a:gradFill>
              <a:gsLst>
                <a:gs pos="0">
                  <a:srgbClr val="FFC982"/>
                </a:gs>
                <a:gs pos="100000">
                  <a:srgbClr val="F58F09"/>
                </a:gs>
              </a:gsLst>
              <a:lin ang="5400012" scaled="0"/>
            </a:gradFill>
            <a:ln cap="flat" cmpd="sng" w="9525">
              <a:solidFill>
                <a:srgbClr val="FF9900"/>
              </a:solidFill>
              <a:prstDash val="solid"/>
              <a:miter lim="8000"/>
              <a:headEnd len="sm" w="sm" type="none"/>
              <a:tailEnd len="sm" w="sm" type="none"/>
            </a:ln>
          </p:spPr>
          <p:txBody>
            <a:bodyPr anchorCtr="0" anchor="ctr" bIns="45725" lIns="91425" spcFirstLastPara="1" rIns="91425" wrap="square" tIns="45725">
              <a:noAutofit/>
            </a:bodyPr>
            <a:lstStyle/>
            <a:p>
              <a:pPr indent="0" lvl="0" marL="0" marR="0" rtl="0" algn="ctr">
                <a:lnSpc>
                  <a:spcPct val="100000"/>
                </a:lnSpc>
                <a:spcBef>
                  <a:spcPts val="0"/>
                </a:spcBef>
                <a:spcAft>
                  <a:spcPts val="0"/>
                </a:spcAft>
                <a:buClr>
                  <a:srgbClr val="FFFFFF"/>
                </a:buClr>
                <a:buFont typeface="Calibri"/>
                <a:buNone/>
              </a:pPr>
              <a:r>
                <a:rPr b="0" i="0" lang="en" sz="1100" u="none" cap="none" strike="noStrike">
                  <a:solidFill>
                    <a:srgbClr val="FFFFFF"/>
                  </a:solidFill>
                  <a:latin typeface="Calibri"/>
                  <a:ea typeface="Calibri"/>
                  <a:cs typeface="Calibri"/>
                  <a:sym typeface="Calibri"/>
                </a:rPr>
                <a:t>VNF(s)</a:t>
              </a:r>
              <a:endParaRPr sz="1100"/>
            </a:p>
            <a:p>
              <a:pPr indent="0" lvl="0" marL="0" marR="0" rtl="0" algn="ctr">
                <a:lnSpc>
                  <a:spcPct val="100000"/>
                </a:lnSpc>
                <a:spcBef>
                  <a:spcPts val="0"/>
                </a:spcBef>
                <a:spcAft>
                  <a:spcPts val="0"/>
                </a:spcAft>
                <a:buClr>
                  <a:srgbClr val="FFFFFF"/>
                </a:buClr>
                <a:buFont typeface="Calibri"/>
                <a:buNone/>
              </a:pPr>
              <a:r>
                <a:rPr b="0" i="0" lang="en" sz="1100" u="none" cap="none" strike="noStrike">
                  <a:solidFill>
                    <a:srgbClr val="FFFFFF"/>
                  </a:solidFill>
                  <a:latin typeface="Calibri"/>
                  <a:ea typeface="Calibri"/>
                  <a:cs typeface="Calibri"/>
                  <a:sym typeface="Calibri"/>
                </a:rPr>
                <a:t>vRouter</a:t>
              </a:r>
              <a:endParaRPr sz="1100"/>
            </a:p>
          </p:txBody>
        </p:sp>
        <p:sp>
          <p:nvSpPr>
            <p:cNvPr id="224" name="Google Shape;224;p45"/>
            <p:cNvSpPr/>
            <p:nvPr/>
          </p:nvSpPr>
          <p:spPr>
            <a:xfrm>
              <a:off x="3968532" y="2897809"/>
              <a:ext cx="867300" cy="482100"/>
            </a:xfrm>
            <a:prstGeom prst="rect">
              <a:avLst/>
            </a:prstGeom>
            <a:gradFill>
              <a:gsLst>
                <a:gs pos="0">
                  <a:srgbClr val="FFC982"/>
                </a:gs>
                <a:gs pos="100000">
                  <a:srgbClr val="F58F09"/>
                </a:gs>
              </a:gsLst>
              <a:lin ang="5400012" scaled="0"/>
            </a:gradFill>
            <a:ln cap="flat" cmpd="sng" w="9525">
              <a:solidFill>
                <a:srgbClr val="FF9900"/>
              </a:solidFill>
              <a:prstDash val="solid"/>
              <a:miter lim="8000"/>
              <a:headEnd len="sm" w="sm" type="none"/>
              <a:tailEnd len="sm" w="sm" type="none"/>
            </a:ln>
          </p:spPr>
          <p:txBody>
            <a:bodyPr anchorCtr="0" anchor="ctr" bIns="45725" lIns="91425" spcFirstLastPara="1" rIns="91425" wrap="square" tIns="45725">
              <a:noAutofit/>
            </a:bodyPr>
            <a:lstStyle/>
            <a:p>
              <a:pPr indent="0" lvl="0" marL="0" marR="0" rtl="0" algn="ctr">
                <a:lnSpc>
                  <a:spcPct val="100000"/>
                </a:lnSpc>
                <a:spcBef>
                  <a:spcPts val="0"/>
                </a:spcBef>
                <a:spcAft>
                  <a:spcPts val="0"/>
                </a:spcAft>
                <a:buClr>
                  <a:srgbClr val="FFFFFF"/>
                </a:buClr>
                <a:buFont typeface="Calibri"/>
                <a:buNone/>
              </a:pPr>
              <a:r>
                <a:rPr b="0" i="0" lang="en" sz="1100" u="none" cap="none" strike="noStrike">
                  <a:solidFill>
                    <a:srgbClr val="FFFFFF"/>
                  </a:solidFill>
                  <a:latin typeface="Calibri"/>
                  <a:ea typeface="Calibri"/>
                  <a:cs typeface="Calibri"/>
                  <a:sym typeface="Calibri"/>
                </a:rPr>
                <a:t>VNF(s)</a:t>
              </a:r>
              <a:endParaRPr sz="1100"/>
            </a:p>
            <a:p>
              <a:pPr indent="0" lvl="0" marL="0" marR="0" rtl="0" algn="ctr">
                <a:lnSpc>
                  <a:spcPct val="100000"/>
                </a:lnSpc>
                <a:spcBef>
                  <a:spcPts val="0"/>
                </a:spcBef>
                <a:spcAft>
                  <a:spcPts val="0"/>
                </a:spcAft>
                <a:buClr>
                  <a:srgbClr val="FFFFFF"/>
                </a:buClr>
                <a:buFont typeface="Calibri"/>
                <a:buNone/>
              </a:pPr>
              <a:r>
                <a:rPr b="0" i="0" lang="en" sz="1100" u="none" cap="none" strike="noStrike">
                  <a:solidFill>
                    <a:srgbClr val="FFFFFF"/>
                  </a:solidFill>
                  <a:latin typeface="Calibri"/>
                  <a:ea typeface="Calibri"/>
                  <a:cs typeface="Calibri"/>
                  <a:sym typeface="Calibri"/>
                </a:rPr>
                <a:t>FW</a:t>
              </a:r>
              <a:endParaRPr sz="1100"/>
            </a:p>
          </p:txBody>
        </p:sp>
        <p:sp>
          <p:nvSpPr>
            <p:cNvPr id="225" name="Google Shape;225;p45"/>
            <p:cNvSpPr/>
            <p:nvPr/>
          </p:nvSpPr>
          <p:spPr>
            <a:xfrm>
              <a:off x="4955896" y="2897809"/>
              <a:ext cx="867300" cy="482100"/>
            </a:xfrm>
            <a:prstGeom prst="rect">
              <a:avLst/>
            </a:prstGeom>
            <a:gradFill>
              <a:gsLst>
                <a:gs pos="0">
                  <a:srgbClr val="FFC982"/>
                </a:gs>
                <a:gs pos="100000">
                  <a:srgbClr val="F58F09"/>
                </a:gs>
              </a:gsLst>
              <a:lin ang="5400012" scaled="0"/>
            </a:gradFill>
            <a:ln cap="flat" cmpd="sng" w="9525">
              <a:solidFill>
                <a:srgbClr val="FF9900"/>
              </a:solidFill>
              <a:prstDash val="solid"/>
              <a:miter lim="8000"/>
              <a:headEnd len="sm" w="sm" type="none"/>
              <a:tailEnd len="sm" w="sm" type="none"/>
            </a:ln>
          </p:spPr>
          <p:txBody>
            <a:bodyPr anchorCtr="0" anchor="ctr" bIns="45725" lIns="91425" spcFirstLastPara="1" rIns="91425" wrap="square" tIns="45725">
              <a:noAutofit/>
            </a:bodyPr>
            <a:lstStyle/>
            <a:p>
              <a:pPr indent="0" lvl="0" marL="0" marR="0" rtl="0" algn="ctr">
                <a:lnSpc>
                  <a:spcPct val="100000"/>
                </a:lnSpc>
                <a:spcBef>
                  <a:spcPts val="0"/>
                </a:spcBef>
                <a:spcAft>
                  <a:spcPts val="0"/>
                </a:spcAft>
                <a:buClr>
                  <a:srgbClr val="FFFFFF"/>
                </a:buClr>
                <a:buFont typeface="Calibri"/>
                <a:buNone/>
              </a:pPr>
              <a:r>
                <a:rPr b="0" i="0" lang="en" sz="1100" u="none" cap="none" strike="noStrike">
                  <a:solidFill>
                    <a:srgbClr val="FFFFFF"/>
                  </a:solidFill>
                  <a:latin typeface="Calibri"/>
                  <a:ea typeface="Calibri"/>
                  <a:cs typeface="Calibri"/>
                  <a:sym typeface="Calibri"/>
                </a:rPr>
                <a:t>VNF(s)</a:t>
              </a:r>
              <a:endParaRPr sz="1100"/>
            </a:p>
            <a:p>
              <a:pPr indent="0" lvl="0" marL="0" marR="0" rtl="0" algn="ctr">
                <a:lnSpc>
                  <a:spcPct val="100000"/>
                </a:lnSpc>
                <a:spcBef>
                  <a:spcPts val="0"/>
                </a:spcBef>
                <a:spcAft>
                  <a:spcPts val="0"/>
                </a:spcAft>
                <a:buClr>
                  <a:srgbClr val="FFFFFF"/>
                </a:buClr>
                <a:buFont typeface="Calibri"/>
                <a:buNone/>
              </a:pPr>
              <a:r>
                <a:rPr b="0" i="0" lang="en" sz="1100" u="none" cap="none" strike="noStrike">
                  <a:solidFill>
                    <a:srgbClr val="FFFFFF"/>
                  </a:solidFill>
                  <a:latin typeface="Calibri"/>
                  <a:ea typeface="Calibri"/>
                  <a:cs typeface="Calibri"/>
                  <a:sym typeface="Calibri"/>
                </a:rPr>
                <a:t>FW</a:t>
              </a:r>
              <a:endParaRPr sz="1100"/>
            </a:p>
          </p:txBody>
        </p:sp>
        <p:sp>
          <p:nvSpPr>
            <p:cNvPr id="226" name="Google Shape;226;p45"/>
            <p:cNvSpPr/>
            <p:nvPr/>
          </p:nvSpPr>
          <p:spPr>
            <a:xfrm>
              <a:off x="3968549" y="2417405"/>
              <a:ext cx="867300" cy="377700"/>
            </a:xfrm>
            <a:prstGeom prst="rect">
              <a:avLst/>
            </a:prstGeom>
            <a:gradFill>
              <a:gsLst>
                <a:gs pos="0">
                  <a:srgbClr val="FFC982"/>
                </a:gs>
                <a:gs pos="100000">
                  <a:srgbClr val="F58F09"/>
                </a:gs>
              </a:gsLst>
              <a:lin ang="5400012" scaled="0"/>
            </a:gradFill>
            <a:ln cap="flat" cmpd="sng" w="9525">
              <a:solidFill>
                <a:srgbClr val="FF9900"/>
              </a:solidFill>
              <a:prstDash val="solid"/>
              <a:miter lim="8000"/>
              <a:headEnd len="sm" w="sm" type="none"/>
              <a:tailEnd len="sm" w="sm" type="none"/>
            </a:ln>
          </p:spPr>
          <p:txBody>
            <a:bodyPr anchorCtr="0" anchor="ctr" bIns="45725" lIns="91425" spcFirstLastPara="1" rIns="91425" wrap="square" tIns="45725">
              <a:noAutofit/>
            </a:bodyPr>
            <a:lstStyle/>
            <a:p>
              <a:pPr indent="0" lvl="0" marL="0" marR="0" rtl="0" algn="ctr">
                <a:lnSpc>
                  <a:spcPct val="100000"/>
                </a:lnSpc>
                <a:spcBef>
                  <a:spcPts val="0"/>
                </a:spcBef>
                <a:spcAft>
                  <a:spcPts val="0"/>
                </a:spcAft>
                <a:buClr>
                  <a:srgbClr val="FFFFFF"/>
                </a:buClr>
                <a:buFont typeface="Calibri"/>
                <a:buNone/>
              </a:pPr>
              <a:r>
                <a:rPr b="0" i="0" lang="en" sz="1100" u="none" cap="none" strike="noStrike">
                  <a:solidFill>
                    <a:srgbClr val="FFFFFF"/>
                  </a:solidFill>
                  <a:latin typeface="Calibri"/>
                  <a:ea typeface="Calibri"/>
                  <a:cs typeface="Calibri"/>
                  <a:sym typeface="Calibri"/>
                </a:rPr>
                <a:t>Element Manager</a:t>
              </a:r>
              <a:endParaRPr sz="1100"/>
            </a:p>
          </p:txBody>
        </p:sp>
        <p:sp>
          <p:nvSpPr>
            <p:cNvPr id="227" name="Google Shape;227;p45"/>
            <p:cNvSpPr/>
            <p:nvPr/>
          </p:nvSpPr>
          <p:spPr>
            <a:xfrm>
              <a:off x="4955896" y="2420234"/>
              <a:ext cx="867300" cy="377700"/>
            </a:xfrm>
            <a:prstGeom prst="rect">
              <a:avLst/>
            </a:prstGeom>
            <a:gradFill>
              <a:gsLst>
                <a:gs pos="0">
                  <a:srgbClr val="FFC982"/>
                </a:gs>
                <a:gs pos="100000">
                  <a:srgbClr val="F58F09"/>
                </a:gs>
              </a:gsLst>
              <a:lin ang="5400012" scaled="0"/>
            </a:gradFill>
            <a:ln cap="flat" cmpd="sng" w="9525">
              <a:solidFill>
                <a:srgbClr val="FF9900"/>
              </a:solidFill>
              <a:prstDash val="solid"/>
              <a:miter lim="8000"/>
              <a:headEnd len="sm" w="sm" type="none"/>
              <a:tailEnd len="sm" w="sm" type="none"/>
            </a:ln>
          </p:spPr>
          <p:txBody>
            <a:bodyPr anchorCtr="0" anchor="ctr" bIns="45725" lIns="91425" spcFirstLastPara="1" rIns="91425" wrap="square" tIns="45725">
              <a:noAutofit/>
            </a:bodyPr>
            <a:lstStyle/>
            <a:p>
              <a:pPr indent="0" lvl="0" marL="0" marR="0" rtl="0" algn="ctr">
                <a:lnSpc>
                  <a:spcPct val="100000"/>
                </a:lnSpc>
                <a:spcBef>
                  <a:spcPts val="0"/>
                </a:spcBef>
                <a:spcAft>
                  <a:spcPts val="0"/>
                </a:spcAft>
                <a:buClr>
                  <a:srgbClr val="FFFFFF"/>
                </a:buClr>
                <a:buFont typeface="Calibri"/>
                <a:buNone/>
              </a:pPr>
              <a:r>
                <a:rPr b="0" i="0" lang="en" sz="1100" u="none" cap="none" strike="noStrike">
                  <a:solidFill>
                    <a:srgbClr val="FFFFFF"/>
                  </a:solidFill>
                  <a:latin typeface="Calibri"/>
                  <a:ea typeface="Calibri"/>
                  <a:cs typeface="Calibri"/>
                  <a:sym typeface="Calibri"/>
                </a:rPr>
                <a:t>Element Manager</a:t>
              </a:r>
              <a:endParaRPr sz="1100"/>
            </a:p>
          </p:txBody>
        </p:sp>
        <p:pic>
          <p:nvPicPr>
            <p:cNvPr id="228" name="Google Shape;228;p45"/>
            <p:cNvPicPr preferRelativeResize="0"/>
            <p:nvPr/>
          </p:nvPicPr>
          <p:blipFill>
            <a:blip r:embed="rId16">
              <a:alphaModFix/>
            </a:blip>
            <a:stretch>
              <a:fillRect/>
            </a:stretch>
          </p:blipFill>
          <p:spPr>
            <a:xfrm>
              <a:off x="5342213" y="3499078"/>
              <a:ext cx="472500" cy="445763"/>
            </a:xfrm>
            <a:prstGeom prst="rect">
              <a:avLst/>
            </a:prstGeom>
            <a:noFill/>
            <a:ln>
              <a:noFill/>
            </a:ln>
          </p:spPr>
        </p:pic>
      </p:grpSp>
      <p:pic>
        <p:nvPicPr>
          <p:cNvPr id="229" name="Google Shape;229;p45"/>
          <p:cNvPicPr preferRelativeResize="0"/>
          <p:nvPr/>
        </p:nvPicPr>
        <p:blipFill rotWithShape="1">
          <a:blip r:embed="rId17">
            <a:alphaModFix/>
          </a:blip>
          <a:srcRect b="0" l="0" r="0" t="0"/>
          <a:stretch/>
        </p:blipFill>
        <p:spPr>
          <a:xfrm>
            <a:off x="1620373" y="3435516"/>
            <a:ext cx="1437447" cy="378575"/>
          </a:xfrm>
          <a:prstGeom prst="rect">
            <a:avLst/>
          </a:prstGeom>
          <a:noFill/>
          <a:ln>
            <a:noFill/>
          </a:ln>
        </p:spPr>
      </p:pic>
      <p:sp>
        <p:nvSpPr>
          <p:cNvPr id="230" name="Google Shape;230;p45"/>
          <p:cNvSpPr/>
          <p:nvPr/>
        </p:nvSpPr>
        <p:spPr>
          <a:xfrm>
            <a:off x="2442671" y="202348"/>
            <a:ext cx="4466700" cy="48450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None/>
            </a:pPr>
            <a:r>
              <a:rPr lang="en" sz="3000">
                <a:solidFill>
                  <a:srgbClr val="535353"/>
                </a:solidFill>
                <a:latin typeface="Source Sans Pro"/>
                <a:ea typeface="Source Sans Pro"/>
                <a:cs typeface="Source Sans Pro"/>
                <a:sym typeface="Source Sans Pro"/>
              </a:rPr>
              <a:t>VCO 2.0 Stack</a:t>
            </a:r>
            <a:r>
              <a:rPr lang="en" sz="3000">
                <a:solidFill>
                  <a:srgbClr val="535353"/>
                </a:solidFill>
                <a:latin typeface="Source Sans Pro"/>
                <a:ea typeface="Source Sans Pro"/>
                <a:cs typeface="Source Sans Pro"/>
                <a:sym typeface="Source Sans Pro"/>
              </a:rPr>
              <a:t> </a:t>
            </a:r>
            <a:endParaRPr sz="3000">
              <a:solidFill>
                <a:srgbClr val="535353"/>
              </a:solidFill>
              <a:latin typeface="Source Sans Pro"/>
              <a:ea typeface="Source Sans Pro"/>
              <a:cs typeface="Source Sans Pro"/>
              <a:sym typeface="Source Sans Pro"/>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4" name="Shape 234"/>
        <p:cNvGrpSpPr/>
        <p:nvPr/>
      </p:nvGrpSpPr>
      <p:grpSpPr>
        <a:xfrm>
          <a:off x="0" y="0"/>
          <a:ext cx="0" cy="0"/>
          <a:chOff x="0" y="0"/>
          <a:chExt cx="0" cy="0"/>
        </a:xfrm>
      </p:grpSpPr>
      <p:cxnSp>
        <p:nvCxnSpPr>
          <p:cNvPr id="235" name="Google Shape;235;p46"/>
          <p:cNvCxnSpPr>
            <a:stCxn id="236" idx="4"/>
          </p:cNvCxnSpPr>
          <p:nvPr/>
        </p:nvCxnSpPr>
        <p:spPr>
          <a:xfrm flipH="1">
            <a:off x="1786377" y="1984368"/>
            <a:ext cx="286800" cy="610500"/>
          </a:xfrm>
          <a:prstGeom prst="straightConnector1">
            <a:avLst/>
          </a:prstGeom>
          <a:noFill/>
          <a:ln cap="flat" cmpd="sng" w="114300">
            <a:solidFill>
              <a:srgbClr val="8DC63F"/>
            </a:solidFill>
            <a:prstDash val="solid"/>
            <a:round/>
            <a:headEnd len="med" w="med" type="none"/>
            <a:tailEnd len="med" w="med" type="none"/>
          </a:ln>
        </p:spPr>
      </p:cxnSp>
      <p:pic>
        <p:nvPicPr>
          <p:cNvPr id="237" name="Google Shape;237;p46"/>
          <p:cNvPicPr preferRelativeResize="0"/>
          <p:nvPr/>
        </p:nvPicPr>
        <p:blipFill>
          <a:blip r:embed="rId3">
            <a:alphaModFix/>
          </a:blip>
          <a:stretch>
            <a:fillRect/>
          </a:stretch>
        </p:blipFill>
        <p:spPr>
          <a:xfrm>
            <a:off x="5657273" y="2562660"/>
            <a:ext cx="1365900" cy="1547156"/>
          </a:xfrm>
          <a:prstGeom prst="rect">
            <a:avLst/>
          </a:prstGeom>
          <a:noFill/>
          <a:ln>
            <a:noFill/>
          </a:ln>
        </p:spPr>
      </p:pic>
      <p:cxnSp>
        <p:nvCxnSpPr>
          <p:cNvPr id="238" name="Google Shape;238;p46"/>
          <p:cNvCxnSpPr/>
          <p:nvPr/>
        </p:nvCxnSpPr>
        <p:spPr>
          <a:xfrm>
            <a:off x="5072305" y="1945143"/>
            <a:ext cx="692400" cy="698100"/>
          </a:xfrm>
          <a:prstGeom prst="straightConnector1">
            <a:avLst/>
          </a:prstGeom>
          <a:noFill/>
          <a:ln cap="flat" cmpd="sng" w="114300">
            <a:solidFill>
              <a:srgbClr val="8DC63F"/>
            </a:solidFill>
            <a:prstDash val="solid"/>
            <a:round/>
            <a:headEnd len="med" w="med" type="none"/>
            <a:tailEnd len="med" w="med" type="none"/>
          </a:ln>
        </p:spPr>
      </p:cxnSp>
      <p:sp>
        <p:nvSpPr>
          <p:cNvPr id="239" name="Google Shape;239;p46"/>
          <p:cNvSpPr txBox="1"/>
          <p:nvPr>
            <p:ph idx="4294967295" type="title"/>
          </p:nvPr>
        </p:nvSpPr>
        <p:spPr>
          <a:xfrm>
            <a:off x="1131263" y="261186"/>
            <a:ext cx="8345400" cy="731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Deploying Open Hardware </a:t>
            </a:r>
            <a:endParaRPr/>
          </a:p>
        </p:txBody>
      </p:sp>
      <p:grpSp>
        <p:nvGrpSpPr>
          <p:cNvPr id="240" name="Google Shape;240;p46"/>
          <p:cNvGrpSpPr/>
          <p:nvPr/>
        </p:nvGrpSpPr>
        <p:grpSpPr>
          <a:xfrm>
            <a:off x="6289916" y="1490694"/>
            <a:ext cx="1961236" cy="788693"/>
            <a:chOff x="6435813" y="2702600"/>
            <a:chExt cx="1961236" cy="788693"/>
          </a:xfrm>
        </p:grpSpPr>
        <p:sp>
          <p:nvSpPr>
            <p:cNvPr id="241" name="Google Shape;241;p46"/>
            <p:cNvSpPr/>
            <p:nvPr/>
          </p:nvSpPr>
          <p:spPr>
            <a:xfrm>
              <a:off x="6807649" y="3079479"/>
              <a:ext cx="1589400" cy="133500"/>
            </a:xfrm>
            <a:prstGeom prst="rect">
              <a:avLst/>
            </a:prstGeom>
            <a:solidFill>
              <a:srgbClr val="08563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42" name="Google Shape;242;p46"/>
            <p:cNvGrpSpPr/>
            <p:nvPr/>
          </p:nvGrpSpPr>
          <p:grpSpPr>
            <a:xfrm>
              <a:off x="6435813" y="2702600"/>
              <a:ext cx="1100700" cy="788693"/>
              <a:chOff x="6435813" y="2702600"/>
              <a:chExt cx="1100700" cy="788693"/>
            </a:xfrm>
          </p:grpSpPr>
          <p:grpSp>
            <p:nvGrpSpPr>
              <p:cNvPr id="243" name="Google Shape;243;p46"/>
              <p:cNvGrpSpPr/>
              <p:nvPr/>
            </p:nvGrpSpPr>
            <p:grpSpPr>
              <a:xfrm rot="10800000">
                <a:off x="6760035" y="3079467"/>
                <a:ext cx="92400" cy="411825"/>
                <a:chOff x="2070100" y="2563700"/>
                <a:chExt cx="92400" cy="411825"/>
              </a:xfrm>
            </p:grpSpPr>
            <p:cxnSp>
              <p:nvCxnSpPr>
                <p:cNvPr id="244" name="Google Shape;244;p46"/>
                <p:cNvCxnSpPr/>
                <p:nvPr/>
              </p:nvCxnSpPr>
              <p:spPr>
                <a:xfrm>
                  <a:off x="2116300" y="2616125"/>
                  <a:ext cx="0" cy="359400"/>
                </a:xfrm>
                <a:prstGeom prst="straightConnector1">
                  <a:avLst/>
                </a:prstGeom>
                <a:noFill/>
                <a:ln cap="flat" cmpd="sng" w="9525">
                  <a:solidFill>
                    <a:srgbClr val="000000"/>
                  </a:solidFill>
                  <a:prstDash val="solid"/>
                  <a:round/>
                  <a:headEnd len="sm" w="sm" type="none"/>
                  <a:tailEnd len="sm" w="sm" type="none"/>
                </a:ln>
              </p:spPr>
            </p:cxnSp>
            <p:sp>
              <p:nvSpPr>
                <p:cNvPr id="245" name="Google Shape;245;p46"/>
                <p:cNvSpPr/>
                <p:nvPr/>
              </p:nvSpPr>
              <p:spPr>
                <a:xfrm>
                  <a:off x="2070100" y="2563700"/>
                  <a:ext cx="92400" cy="92400"/>
                </a:xfrm>
                <a:prstGeom prst="ellipse">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46" name="Google Shape;246;p46"/>
              <p:cNvSpPr txBox="1"/>
              <p:nvPr/>
            </p:nvSpPr>
            <p:spPr>
              <a:xfrm>
                <a:off x="6435813" y="2702600"/>
                <a:ext cx="1100700" cy="3714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1600"/>
                  </a:spcAft>
                  <a:buNone/>
                </a:pPr>
                <a:r>
                  <a:rPr b="1" lang="en" sz="1200">
                    <a:latin typeface="Roboto"/>
                    <a:ea typeface="Roboto"/>
                    <a:cs typeface="Roboto"/>
                    <a:sym typeface="Roboto"/>
                  </a:rPr>
                  <a:t>TODAY</a:t>
                </a:r>
                <a:endParaRPr b="1" sz="1200">
                  <a:latin typeface="Roboto"/>
                  <a:ea typeface="Roboto"/>
                  <a:cs typeface="Roboto"/>
                  <a:sym typeface="Roboto"/>
                </a:endParaRPr>
              </a:p>
            </p:txBody>
          </p:sp>
        </p:grpSp>
      </p:grpSp>
      <p:grpSp>
        <p:nvGrpSpPr>
          <p:cNvPr id="247" name="Google Shape;247;p46"/>
          <p:cNvGrpSpPr/>
          <p:nvPr/>
        </p:nvGrpSpPr>
        <p:grpSpPr>
          <a:xfrm>
            <a:off x="795009" y="1599865"/>
            <a:ext cx="1958400" cy="412999"/>
            <a:chOff x="932600" y="2799976"/>
            <a:chExt cx="1958400" cy="412999"/>
          </a:xfrm>
        </p:grpSpPr>
        <p:sp>
          <p:nvSpPr>
            <p:cNvPr id="248" name="Google Shape;248;p46"/>
            <p:cNvSpPr/>
            <p:nvPr/>
          </p:nvSpPr>
          <p:spPr>
            <a:xfrm>
              <a:off x="932600" y="3079475"/>
              <a:ext cx="1958400" cy="133500"/>
            </a:xfrm>
            <a:prstGeom prst="rect">
              <a:avLst/>
            </a:prstGeom>
            <a:solidFill>
              <a:srgbClr val="0E945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 name="Google Shape;249;p46"/>
            <p:cNvSpPr txBox="1"/>
            <p:nvPr/>
          </p:nvSpPr>
          <p:spPr>
            <a:xfrm>
              <a:off x="1690876" y="2799976"/>
              <a:ext cx="1170600" cy="3714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1600"/>
                </a:spcAft>
                <a:buNone/>
              </a:pPr>
              <a:r>
                <a:rPr b="1" lang="en" sz="1200">
                  <a:latin typeface="Roboto"/>
                  <a:ea typeface="Roboto"/>
                  <a:cs typeface="Roboto"/>
                  <a:sym typeface="Roboto"/>
                </a:rPr>
                <a:t>July 20</a:t>
              </a:r>
              <a:endParaRPr b="1" sz="1200">
                <a:latin typeface="Roboto"/>
                <a:ea typeface="Roboto"/>
                <a:cs typeface="Roboto"/>
                <a:sym typeface="Roboto"/>
              </a:endParaRPr>
            </a:p>
          </p:txBody>
        </p:sp>
      </p:grpSp>
      <p:grpSp>
        <p:nvGrpSpPr>
          <p:cNvPr id="250" name="Google Shape;250;p46"/>
          <p:cNvGrpSpPr/>
          <p:nvPr/>
        </p:nvGrpSpPr>
        <p:grpSpPr>
          <a:xfrm>
            <a:off x="2383121" y="1576418"/>
            <a:ext cx="2320334" cy="710216"/>
            <a:chOff x="2529018" y="2781077"/>
            <a:chExt cx="2320334" cy="710216"/>
          </a:xfrm>
        </p:grpSpPr>
        <p:sp>
          <p:nvSpPr>
            <p:cNvPr id="251" name="Google Shape;251;p46"/>
            <p:cNvSpPr/>
            <p:nvPr/>
          </p:nvSpPr>
          <p:spPr>
            <a:xfrm>
              <a:off x="2890952" y="3079475"/>
              <a:ext cx="1958400" cy="133500"/>
            </a:xfrm>
            <a:prstGeom prst="rect">
              <a:avLst/>
            </a:prstGeom>
            <a:solidFill>
              <a:srgbClr val="08563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52" name="Google Shape;252;p46"/>
            <p:cNvGrpSpPr/>
            <p:nvPr/>
          </p:nvGrpSpPr>
          <p:grpSpPr>
            <a:xfrm>
              <a:off x="2529018" y="2781077"/>
              <a:ext cx="1359600" cy="710216"/>
              <a:chOff x="2529018" y="2781077"/>
              <a:chExt cx="1359600" cy="710216"/>
            </a:xfrm>
          </p:grpSpPr>
          <p:sp>
            <p:nvSpPr>
              <p:cNvPr id="253" name="Google Shape;253;p46"/>
              <p:cNvSpPr txBox="1"/>
              <p:nvPr/>
            </p:nvSpPr>
            <p:spPr>
              <a:xfrm>
                <a:off x="2529018" y="2781077"/>
                <a:ext cx="1359600" cy="3714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1600"/>
                  </a:spcAft>
                  <a:buNone/>
                </a:pPr>
                <a:r>
                  <a:rPr b="1" lang="en" sz="1200">
                    <a:latin typeface="Roboto"/>
                    <a:ea typeface="Roboto"/>
                    <a:cs typeface="Roboto"/>
                    <a:sym typeface="Roboto"/>
                  </a:rPr>
                  <a:t>August 9</a:t>
                </a:r>
                <a:endParaRPr b="1" sz="1200">
                  <a:latin typeface="Roboto"/>
                  <a:ea typeface="Roboto"/>
                  <a:cs typeface="Roboto"/>
                  <a:sym typeface="Roboto"/>
                </a:endParaRPr>
              </a:p>
            </p:txBody>
          </p:sp>
          <p:grpSp>
            <p:nvGrpSpPr>
              <p:cNvPr id="254" name="Google Shape;254;p46"/>
              <p:cNvGrpSpPr/>
              <p:nvPr/>
            </p:nvGrpSpPr>
            <p:grpSpPr>
              <a:xfrm rot="10800000">
                <a:off x="2849073" y="3079467"/>
                <a:ext cx="92400" cy="411825"/>
                <a:chOff x="2070100" y="2563700"/>
                <a:chExt cx="92400" cy="411825"/>
              </a:xfrm>
            </p:grpSpPr>
            <p:cxnSp>
              <p:nvCxnSpPr>
                <p:cNvPr id="255" name="Google Shape;255;p46"/>
                <p:cNvCxnSpPr/>
                <p:nvPr/>
              </p:nvCxnSpPr>
              <p:spPr>
                <a:xfrm>
                  <a:off x="2116300" y="2616125"/>
                  <a:ext cx="0" cy="359400"/>
                </a:xfrm>
                <a:prstGeom prst="straightConnector1">
                  <a:avLst/>
                </a:prstGeom>
                <a:noFill/>
                <a:ln cap="flat" cmpd="sng" w="9525">
                  <a:solidFill>
                    <a:srgbClr val="000000"/>
                  </a:solidFill>
                  <a:prstDash val="solid"/>
                  <a:round/>
                  <a:headEnd len="sm" w="sm" type="none"/>
                  <a:tailEnd len="sm" w="sm" type="none"/>
                </a:ln>
              </p:spPr>
            </p:cxnSp>
            <p:sp>
              <p:nvSpPr>
                <p:cNvPr id="256" name="Google Shape;256;p46"/>
                <p:cNvSpPr/>
                <p:nvPr/>
              </p:nvSpPr>
              <p:spPr>
                <a:xfrm>
                  <a:off x="2070100" y="2563700"/>
                  <a:ext cx="92400" cy="92400"/>
                </a:xfrm>
                <a:prstGeom prst="ellipse">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pic>
        <p:nvPicPr>
          <p:cNvPr id="257" name="Google Shape;257;p46"/>
          <p:cNvPicPr preferRelativeResize="0"/>
          <p:nvPr/>
        </p:nvPicPr>
        <p:blipFill>
          <a:blip r:embed="rId4">
            <a:alphaModFix/>
          </a:blip>
          <a:stretch>
            <a:fillRect/>
          </a:stretch>
        </p:blipFill>
        <p:spPr>
          <a:xfrm>
            <a:off x="753440" y="2619806"/>
            <a:ext cx="1365901" cy="1401247"/>
          </a:xfrm>
          <a:prstGeom prst="rect">
            <a:avLst/>
          </a:prstGeom>
          <a:noFill/>
          <a:ln>
            <a:noFill/>
          </a:ln>
        </p:spPr>
      </p:pic>
      <p:sp>
        <p:nvSpPr>
          <p:cNvPr id="236" name="Google Shape;236;p46"/>
          <p:cNvSpPr/>
          <p:nvPr/>
        </p:nvSpPr>
        <p:spPr>
          <a:xfrm>
            <a:off x="2026977" y="1891968"/>
            <a:ext cx="92400" cy="92400"/>
          </a:xfrm>
          <a:prstGeom prst="ellipse">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500"/>
          </a:p>
        </p:txBody>
      </p:sp>
      <p:sp>
        <p:nvSpPr>
          <p:cNvPr id="258" name="Google Shape;258;p46"/>
          <p:cNvSpPr/>
          <p:nvPr/>
        </p:nvSpPr>
        <p:spPr>
          <a:xfrm>
            <a:off x="2998527" y="1891968"/>
            <a:ext cx="92400" cy="92400"/>
          </a:xfrm>
          <a:prstGeom prst="ellipse">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500"/>
          </a:p>
        </p:txBody>
      </p:sp>
      <p:sp>
        <p:nvSpPr>
          <p:cNvPr id="259" name="Google Shape;259;p46"/>
          <p:cNvSpPr/>
          <p:nvPr/>
        </p:nvSpPr>
        <p:spPr>
          <a:xfrm>
            <a:off x="5027352" y="1891968"/>
            <a:ext cx="92400" cy="92400"/>
          </a:xfrm>
          <a:prstGeom prst="ellipse">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500"/>
          </a:p>
        </p:txBody>
      </p:sp>
      <p:sp>
        <p:nvSpPr>
          <p:cNvPr id="260" name="Google Shape;260;p46"/>
          <p:cNvSpPr/>
          <p:nvPr/>
        </p:nvSpPr>
        <p:spPr>
          <a:xfrm>
            <a:off x="6227502" y="1891968"/>
            <a:ext cx="92400" cy="92400"/>
          </a:xfrm>
          <a:prstGeom prst="ellipse">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500"/>
          </a:p>
        </p:txBody>
      </p:sp>
      <p:sp>
        <p:nvSpPr>
          <p:cNvPr id="261" name="Google Shape;261;p46"/>
          <p:cNvSpPr/>
          <p:nvPr/>
        </p:nvSpPr>
        <p:spPr>
          <a:xfrm>
            <a:off x="6713277" y="1891968"/>
            <a:ext cx="92400" cy="92400"/>
          </a:xfrm>
          <a:prstGeom prst="ellipse">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500"/>
          </a:p>
        </p:txBody>
      </p:sp>
      <p:sp>
        <p:nvSpPr>
          <p:cNvPr id="262" name="Google Shape;262;p46"/>
          <p:cNvSpPr/>
          <p:nvPr/>
        </p:nvSpPr>
        <p:spPr>
          <a:xfrm>
            <a:off x="4064380" y="1887805"/>
            <a:ext cx="92400" cy="92400"/>
          </a:xfrm>
          <a:prstGeom prst="ellipse">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500"/>
          </a:p>
        </p:txBody>
      </p:sp>
      <p:pic>
        <p:nvPicPr>
          <p:cNvPr id="263" name="Google Shape;263;p46"/>
          <p:cNvPicPr preferRelativeResize="0"/>
          <p:nvPr/>
        </p:nvPicPr>
        <p:blipFill>
          <a:blip r:embed="rId5">
            <a:alphaModFix/>
          </a:blip>
          <a:stretch>
            <a:fillRect/>
          </a:stretch>
        </p:blipFill>
        <p:spPr>
          <a:xfrm>
            <a:off x="2254795" y="2554425"/>
            <a:ext cx="1579828" cy="1605421"/>
          </a:xfrm>
          <a:prstGeom prst="rect">
            <a:avLst/>
          </a:prstGeom>
          <a:noFill/>
          <a:ln>
            <a:noFill/>
          </a:ln>
        </p:spPr>
      </p:pic>
      <p:cxnSp>
        <p:nvCxnSpPr>
          <p:cNvPr id="264" name="Google Shape;264;p46"/>
          <p:cNvCxnSpPr>
            <a:stCxn id="258" idx="4"/>
          </p:cNvCxnSpPr>
          <p:nvPr/>
        </p:nvCxnSpPr>
        <p:spPr>
          <a:xfrm flipH="1">
            <a:off x="3042327" y="1984368"/>
            <a:ext cx="2400" cy="841800"/>
          </a:xfrm>
          <a:prstGeom prst="straightConnector1">
            <a:avLst/>
          </a:prstGeom>
          <a:noFill/>
          <a:ln cap="flat" cmpd="sng" w="114300">
            <a:solidFill>
              <a:srgbClr val="8DC63F"/>
            </a:solidFill>
            <a:prstDash val="solid"/>
            <a:round/>
            <a:headEnd len="med" w="med" type="none"/>
            <a:tailEnd len="med" w="med" type="none"/>
          </a:ln>
        </p:spPr>
      </p:cxnSp>
      <p:pic>
        <p:nvPicPr>
          <p:cNvPr id="265" name="Google Shape;265;p46"/>
          <p:cNvPicPr preferRelativeResize="0"/>
          <p:nvPr/>
        </p:nvPicPr>
        <p:blipFill>
          <a:blip r:embed="rId6">
            <a:alphaModFix/>
          </a:blip>
          <a:stretch>
            <a:fillRect/>
          </a:stretch>
        </p:blipFill>
        <p:spPr>
          <a:xfrm>
            <a:off x="3732009" y="2707969"/>
            <a:ext cx="1835268" cy="1412297"/>
          </a:xfrm>
          <a:prstGeom prst="rect">
            <a:avLst/>
          </a:prstGeom>
          <a:noFill/>
          <a:ln>
            <a:noFill/>
          </a:ln>
        </p:spPr>
      </p:pic>
      <p:cxnSp>
        <p:nvCxnSpPr>
          <p:cNvPr id="266" name="Google Shape;266;p46"/>
          <p:cNvCxnSpPr>
            <a:stCxn id="262" idx="4"/>
            <a:endCxn id="265" idx="0"/>
          </p:cNvCxnSpPr>
          <p:nvPr/>
        </p:nvCxnSpPr>
        <p:spPr>
          <a:xfrm>
            <a:off x="4110580" y="1980205"/>
            <a:ext cx="539100" cy="727800"/>
          </a:xfrm>
          <a:prstGeom prst="straightConnector1">
            <a:avLst/>
          </a:prstGeom>
          <a:noFill/>
          <a:ln cap="flat" cmpd="sng" w="114300">
            <a:solidFill>
              <a:srgbClr val="8DC63F"/>
            </a:solidFill>
            <a:prstDash val="solid"/>
            <a:round/>
            <a:headEnd len="med" w="med" type="none"/>
            <a:tailEnd len="med" w="med" type="none"/>
          </a:ln>
        </p:spPr>
      </p:cxnSp>
      <p:grpSp>
        <p:nvGrpSpPr>
          <p:cNvPr id="267" name="Google Shape;267;p46"/>
          <p:cNvGrpSpPr/>
          <p:nvPr/>
        </p:nvGrpSpPr>
        <p:grpSpPr>
          <a:xfrm>
            <a:off x="4191410" y="1576418"/>
            <a:ext cx="2464630" cy="423583"/>
            <a:chOff x="4343072" y="2789392"/>
            <a:chExt cx="2464630" cy="423583"/>
          </a:xfrm>
        </p:grpSpPr>
        <p:sp>
          <p:nvSpPr>
            <p:cNvPr id="268" name="Google Shape;268;p46"/>
            <p:cNvSpPr/>
            <p:nvPr/>
          </p:nvSpPr>
          <p:spPr>
            <a:xfrm>
              <a:off x="4849302" y="3079475"/>
              <a:ext cx="1958400" cy="133500"/>
            </a:xfrm>
            <a:prstGeom prst="rect">
              <a:avLst/>
            </a:prstGeom>
            <a:solidFill>
              <a:srgbClr val="0E945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69" name="Google Shape;269;p46"/>
            <p:cNvGrpSpPr/>
            <p:nvPr/>
          </p:nvGrpSpPr>
          <p:grpSpPr>
            <a:xfrm>
              <a:off x="4343072" y="2789392"/>
              <a:ext cx="1658400" cy="422498"/>
              <a:chOff x="4343072" y="2789392"/>
              <a:chExt cx="1658400" cy="422498"/>
            </a:xfrm>
          </p:grpSpPr>
          <p:grpSp>
            <p:nvGrpSpPr>
              <p:cNvPr id="270" name="Google Shape;270;p46"/>
              <p:cNvGrpSpPr/>
              <p:nvPr/>
            </p:nvGrpSpPr>
            <p:grpSpPr>
              <a:xfrm>
                <a:off x="4808316" y="2800065"/>
                <a:ext cx="92400" cy="411825"/>
                <a:chOff x="845575" y="2563700"/>
                <a:chExt cx="92400" cy="411825"/>
              </a:xfrm>
            </p:grpSpPr>
            <p:cxnSp>
              <p:nvCxnSpPr>
                <p:cNvPr id="271" name="Google Shape;271;p46"/>
                <p:cNvCxnSpPr/>
                <p:nvPr/>
              </p:nvCxnSpPr>
              <p:spPr>
                <a:xfrm>
                  <a:off x="891775" y="2616125"/>
                  <a:ext cx="0" cy="359400"/>
                </a:xfrm>
                <a:prstGeom prst="straightConnector1">
                  <a:avLst/>
                </a:prstGeom>
                <a:noFill/>
                <a:ln cap="flat" cmpd="sng" w="9525">
                  <a:solidFill>
                    <a:srgbClr val="000000"/>
                  </a:solidFill>
                  <a:prstDash val="solid"/>
                  <a:round/>
                  <a:headEnd len="sm" w="sm" type="none"/>
                  <a:tailEnd len="sm" w="sm" type="none"/>
                </a:ln>
              </p:spPr>
            </p:cxnSp>
            <p:sp>
              <p:nvSpPr>
                <p:cNvPr id="272" name="Google Shape;272;p46"/>
                <p:cNvSpPr/>
                <p:nvPr/>
              </p:nvSpPr>
              <p:spPr>
                <a:xfrm>
                  <a:off x="845575" y="2563700"/>
                  <a:ext cx="92400" cy="92400"/>
                </a:xfrm>
                <a:prstGeom prst="ellipse">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73" name="Google Shape;273;p46"/>
              <p:cNvSpPr txBox="1"/>
              <p:nvPr/>
            </p:nvSpPr>
            <p:spPr>
              <a:xfrm>
                <a:off x="4343072" y="2789392"/>
                <a:ext cx="1658400" cy="3714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1600"/>
                  </a:spcAft>
                  <a:buNone/>
                </a:pPr>
                <a:r>
                  <a:rPr b="1" lang="en" sz="1200">
                    <a:latin typeface="Roboto"/>
                    <a:ea typeface="Roboto"/>
                    <a:cs typeface="Roboto"/>
                    <a:sym typeface="Roboto"/>
                  </a:rPr>
                  <a:t>September 1</a:t>
                </a:r>
                <a:endParaRPr b="1" sz="1200">
                  <a:latin typeface="Roboto"/>
                  <a:ea typeface="Roboto"/>
                  <a:cs typeface="Roboto"/>
                  <a:sym typeface="Roboto"/>
                </a:endParaRPr>
              </a:p>
            </p:txBody>
          </p:sp>
        </p:grpSp>
      </p:grpSp>
      <p:sp>
        <p:nvSpPr>
          <p:cNvPr id="274" name="Google Shape;274;p46"/>
          <p:cNvSpPr txBox="1"/>
          <p:nvPr/>
        </p:nvSpPr>
        <p:spPr>
          <a:xfrm>
            <a:off x="3356250" y="1576453"/>
            <a:ext cx="1359600" cy="3714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1600"/>
              </a:spcAft>
              <a:buNone/>
            </a:pPr>
            <a:r>
              <a:rPr b="1" lang="en" sz="1200">
                <a:latin typeface="Roboto"/>
                <a:ea typeface="Roboto"/>
                <a:cs typeface="Roboto"/>
                <a:sym typeface="Roboto"/>
              </a:rPr>
              <a:t>August 20</a:t>
            </a:r>
            <a:endParaRPr b="1" sz="1200">
              <a:latin typeface="Roboto"/>
              <a:ea typeface="Roboto"/>
              <a:cs typeface="Roboto"/>
              <a:sym typeface="Roboto"/>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8" name="Shape 278"/>
        <p:cNvGrpSpPr/>
        <p:nvPr/>
      </p:nvGrpSpPr>
      <p:grpSpPr>
        <a:xfrm>
          <a:off x="0" y="0"/>
          <a:ext cx="0" cy="0"/>
          <a:chOff x="0" y="0"/>
          <a:chExt cx="0" cy="0"/>
        </a:xfrm>
      </p:grpSpPr>
      <p:pic>
        <p:nvPicPr>
          <p:cNvPr id="279" name="Google Shape;279;p47"/>
          <p:cNvPicPr preferRelativeResize="0"/>
          <p:nvPr/>
        </p:nvPicPr>
        <p:blipFill>
          <a:blip r:embed="rId3">
            <a:alphaModFix/>
          </a:blip>
          <a:stretch>
            <a:fillRect/>
          </a:stretch>
        </p:blipFill>
        <p:spPr>
          <a:xfrm>
            <a:off x="114300" y="957625"/>
            <a:ext cx="8915400" cy="3359107"/>
          </a:xfrm>
          <a:prstGeom prst="rect">
            <a:avLst/>
          </a:prstGeom>
          <a:noFill/>
          <a:ln>
            <a:noFill/>
          </a:ln>
        </p:spPr>
      </p:pic>
      <p:sp>
        <p:nvSpPr>
          <p:cNvPr id="280" name="Google Shape;280;p47"/>
          <p:cNvSpPr txBox="1"/>
          <p:nvPr>
            <p:ph idx="4294967295" type="title"/>
          </p:nvPr>
        </p:nvSpPr>
        <p:spPr>
          <a:xfrm>
            <a:off x="848506" y="186470"/>
            <a:ext cx="7886700" cy="502500"/>
          </a:xfrm>
          <a:prstGeom prst="rect">
            <a:avLst/>
          </a:prstGeom>
          <a:noFill/>
          <a:ln>
            <a:noFill/>
          </a:ln>
        </p:spPr>
        <p:txBody>
          <a:bodyPr anchorCtr="0" anchor="t" bIns="34275" lIns="68575" spcFirstLastPara="1" rIns="68575" wrap="square" tIns="34275">
            <a:noAutofit/>
          </a:bodyPr>
          <a:lstStyle/>
          <a:p>
            <a:pPr indent="0" lvl="0" marL="0" rtl="0" algn="ctr">
              <a:lnSpc>
                <a:spcPct val="90000"/>
              </a:lnSpc>
              <a:spcBef>
                <a:spcPts val="0"/>
              </a:spcBef>
              <a:spcAft>
                <a:spcPts val="0"/>
              </a:spcAft>
              <a:buClr>
                <a:srgbClr val="535353"/>
              </a:buClr>
              <a:buSzPts val="3800"/>
              <a:buFont typeface="Source Sans Pro"/>
              <a:buNone/>
            </a:pPr>
            <a:r>
              <a:rPr lang="en" sz="3000">
                <a:solidFill>
                  <a:srgbClr val="535353"/>
                </a:solidFill>
                <a:latin typeface="Source Sans Pro"/>
                <a:ea typeface="Source Sans Pro"/>
                <a:cs typeface="Source Sans Pro"/>
                <a:sym typeface="Source Sans Pro"/>
              </a:rPr>
              <a:t>Lab Physical Topology</a:t>
            </a:r>
            <a:endParaRPr i="0" sz="3000" u="none" cap="none" strike="noStrike">
              <a:solidFill>
                <a:srgbClr val="000000"/>
              </a:solidFill>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OCP Template">
  <a:themeElements>
    <a:clrScheme name="OCP Template">
      <a:dk1>
        <a:srgbClr val="5F6061"/>
      </a:dk1>
      <a:lt1>
        <a:srgbClr val="613202"/>
      </a:lt1>
      <a:dk2>
        <a:srgbClr val="A7A7A7"/>
      </a:dk2>
      <a:lt2>
        <a:srgbClr val="535353"/>
      </a:lt2>
      <a:accent1>
        <a:srgbClr val="343895"/>
      </a:accent1>
      <a:accent2>
        <a:srgbClr val="2C2C71"/>
      </a:accent2>
      <a:accent3>
        <a:srgbClr val="1C1A4B"/>
      </a:accent3>
      <a:accent4>
        <a:srgbClr val="F6B71C"/>
      </a:accent4>
      <a:accent5>
        <a:srgbClr val="B98C2E"/>
      </a:accent5>
      <a:accent6>
        <a:srgbClr val="7B5E26"/>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